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8" r:id="rId12"/>
    <p:sldId id="267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281" r:id="rId26"/>
    <p:sldId id="285" r:id="rId27"/>
    <p:sldId id="286" r:id="rId28"/>
  </p:sldIdLst>
  <p:sldSz cx="18288000" cy="10287000"/>
  <p:notesSz cx="6858000" cy="9144000"/>
  <p:embeddedFontLst>
    <p:embeddedFont>
      <p:font typeface="Arial Bold" panose="020B0704020202020204" pitchFamily="34" charset="0"/>
      <p:regular r:id="rId29"/>
      <p:bold r:id="rId30"/>
    </p:embeddedFont>
    <p:embeddedFont>
      <p:font typeface="Cairo SemiBold" panose="00000700000000000000" pitchFamily="2" charset="-78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(MS)" panose="020B0604020202020204" charset="0"/>
      <p:regular r:id="rId36"/>
    </p:embeddedFont>
    <p:embeddedFont>
      <p:font typeface="Droid Arabic Kufi" panose="020B0606030804020204" pitchFamily="34" charset="0"/>
      <p:regular r:id="rId37"/>
    </p:embeddedFont>
    <p:embeddedFont>
      <p:font typeface="IBM Plex Sans" panose="020B0503050203000203" pitchFamily="34" charset="0"/>
      <p:regular r:id="rId38"/>
      <p:bold r:id="rId39"/>
      <p:italic r:id="rId40"/>
      <p:boldItalic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  <p:embeddedFont>
      <p:font typeface="Montserrat" panose="00000500000000000000" pitchFamily="2" charset="0"/>
      <p:regular r:id="rId46"/>
      <p:bold r:id="rId47"/>
      <p:italic r:id="rId48"/>
      <p:boldItalic r:id="rId49"/>
    </p:embeddedFont>
    <p:embeddedFont>
      <p:font typeface="Open Sans Condensed" panose="020B0604020202020204" charset="0"/>
      <p:regular r:id="rId50"/>
    </p:embeddedFont>
    <p:embeddedFont>
      <p:font typeface="Poppins Bold" panose="020B0604020202020204" charset="0"/>
      <p:regular r:id="rId51"/>
    </p:embeddedFont>
    <p:embeddedFont>
      <p:font typeface="Times New Roman Condensed" panose="020B060402020202020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1042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065913" cy="1028699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6888" y="0"/>
            <a:ext cx="10421111" cy="791108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93050" y="0"/>
            <a:ext cx="10394950" cy="783602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86713" y="720978"/>
            <a:ext cx="6330315" cy="13785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771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3.jpg"/><Relationship Id="rId5" Type="http://schemas.openxmlformats.org/officeDocument/2006/relationships/image" Target="../media/image48.jpg"/><Relationship Id="rId10" Type="http://schemas.openxmlformats.org/officeDocument/2006/relationships/image" Target="../media/image52.jpg"/><Relationship Id="rId4" Type="http://schemas.openxmlformats.org/officeDocument/2006/relationships/image" Target="../media/image47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jpg"/><Relationship Id="rId10" Type="http://schemas.openxmlformats.org/officeDocument/2006/relationships/image" Target="../media/image62.jpg"/><Relationship Id="rId4" Type="http://schemas.openxmlformats.org/officeDocument/2006/relationships/image" Target="../media/image56.png"/><Relationship Id="rId9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7.png"/><Relationship Id="rId4" Type="http://schemas.openxmlformats.org/officeDocument/2006/relationships/image" Target="../media/image66.jpg"/><Relationship Id="rId9" Type="http://schemas.openxmlformats.org/officeDocument/2006/relationships/image" Target="../media/image7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jp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51.png"/><Relationship Id="rId7" Type="http://schemas.openxmlformats.org/officeDocument/2006/relationships/image" Target="../media/image86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51.png"/><Relationship Id="rId7" Type="http://schemas.openxmlformats.org/officeDocument/2006/relationships/image" Target="../media/image9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png"/><Relationship Id="rId9" Type="http://schemas.openxmlformats.org/officeDocument/2006/relationships/image" Target="../media/image9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jpg"/><Relationship Id="rId12" Type="http://schemas.openxmlformats.org/officeDocument/2006/relationships/image" Target="../media/image109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g"/><Relationship Id="rId11" Type="http://schemas.openxmlformats.org/officeDocument/2006/relationships/image" Target="../media/image108.jpg"/><Relationship Id="rId5" Type="http://schemas.openxmlformats.org/officeDocument/2006/relationships/image" Target="../media/image102.png"/><Relationship Id="rId10" Type="http://schemas.openxmlformats.org/officeDocument/2006/relationships/image" Target="../media/image107.jpg"/><Relationship Id="rId4" Type="http://schemas.openxmlformats.org/officeDocument/2006/relationships/image" Target="../media/image101.jpg"/><Relationship Id="rId9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jpg"/><Relationship Id="rId11" Type="http://schemas.openxmlformats.org/officeDocument/2006/relationships/image" Target="../media/image95.png"/><Relationship Id="rId5" Type="http://schemas.openxmlformats.org/officeDocument/2006/relationships/image" Target="../media/image113.png"/><Relationship Id="rId10" Type="http://schemas.openxmlformats.org/officeDocument/2006/relationships/image" Target="../media/image118.jpg"/><Relationship Id="rId4" Type="http://schemas.openxmlformats.org/officeDocument/2006/relationships/image" Target="../media/image112.jpg"/><Relationship Id="rId9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31.png"/><Relationship Id="rId7" Type="http://schemas.openxmlformats.org/officeDocument/2006/relationships/image" Target="../media/image1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svg"/><Relationship Id="rId5" Type="http://schemas.openxmlformats.org/officeDocument/2006/relationships/image" Target="../media/image133.png"/><Relationship Id="rId10" Type="http://schemas.openxmlformats.org/officeDocument/2006/relationships/image" Target="../media/image127.png"/><Relationship Id="rId4" Type="http://schemas.openxmlformats.org/officeDocument/2006/relationships/image" Target="../media/image132.svg"/><Relationship Id="rId9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0572" y="4293365"/>
            <a:ext cx="6025391" cy="1622422"/>
          </a:xfrm>
          <a:custGeom>
            <a:avLst/>
            <a:gdLst/>
            <a:ahLst/>
            <a:cxnLst/>
            <a:rect l="l" t="t" r="r" b="b"/>
            <a:pathLst>
              <a:path w="6025391" h="1622422">
                <a:moveTo>
                  <a:pt x="0" y="0"/>
                </a:moveTo>
                <a:lnTo>
                  <a:pt x="6025392" y="0"/>
                </a:lnTo>
                <a:lnTo>
                  <a:pt x="6025392" y="1622422"/>
                </a:lnTo>
                <a:lnTo>
                  <a:pt x="0" y="1622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93420" y="377866"/>
            <a:ext cx="733920" cy="532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4"/>
              </a:lnSpc>
            </a:pPr>
            <a:r>
              <a:rPr lang="en-US" sz="2795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2024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8952" y="9394831"/>
            <a:ext cx="2395442" cy="315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1"/>
              </a:lnSpc>
            </a:pPr>
            <a:r>
              <a:rPr lang="en-US" sz="1658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info@sitework-egy.com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6720" y="4229100"/>
            <a:ext cx="3810381" cy="4091683"/>
          </a:xfrm>
          <a:custGeom>
            <a:avLst/>
            <a:gdLst/>
            <a:ahLst/>
            <a:cxnLst/>
            <a:rect l="l" t="t" r="r" b="b"/>
            <a:pathLst>
              <a:path w="3810381" h="4091683">
                <a:moveTo>
                  <a:pt x="0" y="0"/>
                </a:moveTo>
                <a:lnTo>
                  <a:pt x="3810381" y="0"/>
                </a:lnTo>
                <a:lnTo>
                  <a:pt x="3810381" y="4091683"/>
                </a:lnTo>
                <a:lnTo>
                  <a:pt x="0" y="40916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32430" y="3323463"/>
            <a:ext cx="2654684" cy="4091683"/>
          </a:xfrm>
          <a:custGeom>
            <a:avLst/>
            <a:gdLst/>
            <a:ahLst/>
            <a:cxnLst/>
            <a:rect l="l" t="t" r="r" b="b"/>
            <a:pathLst>
              <a:path w="2654684" h="4091683">
                <a:moveTo>
                  <a:pt x="0" y="0"/>
                </a:moveTo>
                <a:lnTo>
                  <a:pt x="2654684" y="0"/>
                </a:lnTo>
                <a:lnTo>
                  <a:pt x="2654684" y="4091683"/>
                </a:lnTo>
                <a:lnTo>
                  <a:pt x="0" y="4091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38392" y="8351168"/>
            <a:ext cx="2411092" cy="1935832"/>
          </a:xfrm>
          <a:custGeom>
            <a:avLst/>
            <a:gdLst/>
            <a:ahLst/>
            <a:cxnLst/>
            <a:rect l="l" t="t" r="r" b="b"/>
            <a:pathLst>
              <a:path w="2411092" h="1935832">
                <a:moveTo>
                  <a:pt x="0" y="0"/>
                </a:moveTo>
                <a:lnTo>
                  <a:pt x="2411092" y="0"/>
                </a:lnTo>
                <a:lnTo>
                  <a:pt x="2411092" y="1935832"/>
                </a:lnTo>
                <a:lnTo>
                  <a:pt x="0" y="1935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4550"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517387" y="1966217"/>
            <a:ext cx="10770613" cy="8320783"/>
          </a:xfrm>
          <a:custGeom>
            <a:avLst/>
            <a:gdLst/>
            <a:ahLst/>
            <a:cxnLst/>
            <a:rect l="l" t="t" r="r" b="b"/>
            <a:pathLst>
              <a:path w="10770613" h="8320783">
                <a:moveTo>
                  <a:pt x="0" y="0"/>
                </a:moveTo>
                <a:lnTo>
                  <a:pt x="10770613" y="0"/>
                </a:lnTo>
                <a:lnTo>
                  <a:pt x="10770613" y="8320783"/>
                </a:lnTo>
                <a:lnTo>
                  <a:pt x="0" y="83207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1" r="-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46082" y="1957416"/>
            <a:ext cx="4244473" cy="805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5"/>
              </a:lnSpc>
            </a:pPr>
            <a:r>
              <a:rPr lang="en-US" sz="440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Our Management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01712" y="3805037"/>
            <a:ext cx="9874044" cy="2519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our management team brings a wealth of experience and expertise, with a collective 30 years in the industry. Their extensive knowledge and dedication to excellence have been instrumental in driving our success and reputation. Our team is </a:t>
            </a:r>
            <a:r>
              <a:rPr lang="en-US" sz="2700">
                <a:solidFill>
                  <a:srgbClr val="10984A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committed to delivering the highest quality services</a:t>
            </a:r>
            <a:r>
              <a:rPr lang="en-US" sz="2700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and</a:t>
            </a:r>
            <a:r>
              <a:rPr lang="en-US" sz="2700">
                <a:solidFill>
                  <a:srgbClr val="C4BD97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 </a:t>
            </a:r>
            <a:r>
              <a:rPr lang="en-US" sz="2700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ensuring every project meets our rigorous standards.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73369" y="6677882"/>
            <a:ext cx="9996545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/>
            <a:r>
              <a:rPr lang="ar-EG" sz="2400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فريق الإدارة لدينا يملك كل من الخبرة الواسعة والتخصص، لأكثر من </a:t>
            </a:r>
            <a:r>
              <a:rPr lang="en-US" sz="2400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</a:rPr>
              <a:t>30</a:t>
            </a:r>
            <a:r>
              <a:rPr lang="ar-EG" sz="2400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 عامًًا في الصناعة.</a:t>
            </a:r>
            <a:r>
              <a:rPr lang="en-US" sz="2400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 </a:t>
            </a:r>
            <a:r>
              <a:rPr lang="ar-EG" sz="2400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معرفتهم الواسعة والتفاني في التميز كانا حاسمين في </a:t>
            </a:r>
          </a:p>
          <a:p>
            <a:pPr algn="r" rtl="1"/>
            <a:r>
              <a:rPr lang="ar-EG" sz="2400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دفع نجاحنا وسمعتنا.</a:t>
            </a:r>
            <a:r>
              <a:rPr lang="en-US" sz="2400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 </a:t>
            </a:r>
            <a:r>
              <a:rPr lang="ar-EG" sz="2400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فريقنا ملتزم بتقديم أعلى مستويات الخدمة وضمان </a:t>
            </a:r>
          </a:p>
          <a:p>
            <a:pPr algn="r" rtl="1"/>
            <a:r>
              <a:rPr lang="ar-EG" sz="2402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أن كل مشروع يلبي معايير جودتنا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770482" y="7715126"/>
            <a:ext cx="78429" cy="541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3"/>
              </a:lnSpc>
            </a:pPr>
            <a:r>
              <a:rPr lang="en-US" sz="24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18303" y="885825"/>
            <a:ext cx="82359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latin typeface="Carlito"/>
                <a:cs typeface="Carlito"/>
              </a:rPr>
              <a:t>Our</a:t>
            </a:r>
            <a:r>
              <a:rPr sz="5400" spc="-55" dirty="0">
                <a:latin typeface="Carlito"/>
                <a:cs typeface="Carlito"/>
              </a:rPr>
              <a:t> </a:t>
            </a:r>
            <a:r>
              <a:rPr sz="5400" dirty="0">
                <a:latin typeface="Carlito"/>
                <a:cs typeface="Carlito"/>
              </a:rPr>
              <a:t>Organizational</a:t>
            </a:r>
            <a:r>
              <a:rPr sz="5400" spc="-45" dirty="0">
                <a:latin typeface="Carlito"/>
                <a:cs typeface="Carlito"/>
              </a:rPr>
              <a:t> </a:t>
            </a:r>
            <a:r>
              <a:rPr sz="5400" spc="-10" dirty="0">
                <a:latin typeface="Carlito"/>
                <a:cs typeface="Carlito"/>
              </a:rPr>
              <a:t>Structure</a:t>
            </a:r>
            <a:endParaRPr sz="54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15553" y="2540965"/>
            <a:ext cx="12877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latin typeface="Carlito"/>
                <a:cs typeface="Carlito"/>
              </a:rPr>
              <a:t>Board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94701" y="4500117"/>
            <a:ext cx="28422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Carlito"/>
                <a:cs typeface="Carlito"/>
              </a:rPr>
              <a:t>Executive</a:t>
            </a:r>
            <a:r>
              <a:rPr sz="2800" b="1" spc="-140" dirty="0">
                <a:latin typeface="Carlito"/>
                <a:cs typeface="Carlito"/>
              </a:rPr>
              <a:t> </a:t>
            </a:r>
            <a:r>
              <a:rPr sz="2800" b="1" spc="-10" dirty="0">
                <a:latin typeface="Carlito"/>
                <a:cs typeface="Carlito"/>
              </a:rPr>
              <a:t>Manager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35206" y="4499864"/>
            <a:ext cx="27813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Carlito"/>
                <a:cs typeface="Carlito"/>
              </a:rPr>
              <a:t>Managing</a:t>
            </a:r>
            <a:r>
              <a:rPr sz="2800" b="1" spc="-80" dirty="0">
                <a:latin typeface="Carlito"/>
                <a:cs typeface="Carlito"/>
              </a:rPr>
              <a:t> </a:t>
            </a:r>
            <a:r>
              <a:rPr sz="2800" b="1" spc="-10" dirty="0">
                <a:latin typeface="Carlito"/>
                <a:cs typeface="Carlito"/>
              </a:rPr>
              <a:t>Director</a:t>
            </a:r>
            <a:endParaRPr sz="28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324333" y="5121021"/>
            <a:ext cx="3925570" cy="2032000"/>
            <a:chOff x="12324333" y="5121021"/>
            <a:chExt cx="3925570" cy="2032000"/>
          </a:xfrm>
        </p:grpSpPr>
        <p:sp>
          <p:nvSpPr>
            <p:cNvPr id="7" name="object 7"/>
            <p:cNvSpPr/>
            <p:nvPr/>
          </p:nvSpPr>
          <p:spPr>
            <a:xfrm>
              <a:off x="12324333" y="5121021"/>
              <a:ext cx="1702435" cy="789940"/>
            </a:xfrm>
            <a:custGeom>
              <a:avLst/>
              <a:gdLst/>
              <a:ahLst/>
              <a:cxnLst/>
              <a:rect l="l" t="t" r="r" b="b"/>
              <a:pathLst>
                <a:path w="1702434" h="789939">
                  <a:moveTo>
                    <a:pt x="33274" y="714203"/>
                  </a:moveTo>
                  <a:lnTo>
                    <a:pt x="23252" y="716220"/>
                  </a:lnTo>
                  <a:lnTo>
                    <a:pt x="11144" y="724376"/>
                  </a:lnTo>
                  <a:lnTo>
                    <a:pt x="2988" y="736484"/>
                  </a:lnTo>
                  <a:lnTo>
                    <a:pt x="0" y="751331"/>
                  </a:lnTo>
                  <a:lnTo>
                    <a:pt x="2988" y="766125"/>
                  </a:lnTo>
                  <a:lnTo>
                    <a:pt x="11144" y="778240"/>
                  </a:lnTo>
                  <a:lnTo>
                    <a:pt x="23252" y="786425"/>
                  </a:lnTo>
                  <a:lnTo>
                    <a:pt x="38100" y="789431"/>
                  </a:lnTo>
                  <a:lnTo>
                    <a:pt x="52893" y="786425"/>
                  </a:lnTo>
                  <a:lnTo>
                    <a:pt x="65008" y="778240"/>
                  </a:lnTo>
                  <a:lnTo>
                    <a:pt x="73193" y="766125"/>
                  </a:lnTo>
                  <a:lnTo>
                    <a:pt x="76200" y="751331"/>
                  </a:lnTo>
                  <a:lnTo>
                    <a:pt x="33274" y="751331"/>
                  </a:lnTo>
                  <a:lnTo>
                    <a:pt x="33274" y="714203"/>
                  </a:lnTo>
                  <a:close/>
                </a:path>
                <a:path w="1702434" h="789939">
                  <a:moveTo>
                    <a:pt x="38100" y="713231"/>
                  </a:moveTo>
                  <a:lnTo>
                    <a:pt x="33383" y="714181"/>
                  </a:lnTo>
                  <a:lnTo>
                    <a:pt x="33274" y="751331"/>
                  </a:lnTo>
                  <a:lnTo>
                    <a:pt x="42799" y="751331"/>
                  </a:lnTo>
                  <a:lnTo>
                    <a:pt x="42799" y="714181"/>
                  </a:lnTo>
                  <a:lnTo>
                    <a:pt x="38100" y="713231"/>
                  </a:lnTo>
                  <a:close/>
                </a:path>
                <a:path w="1702434" h="789939">
                  <a:moveTo>
                    <a:pt x="42799" y="714181"/>
                  </a:moveTo>
                  <a:lnTo>
                    <a:pt x="42799" y="751331"/>
                  </a:lnTo>
                  <a:lnTo>
                    <a:pt x="76200" y="751331"/>
                  </a:lnTo>
                  <a:lnTo>
                    <a:pt x="73193" y="736484"/>
                  </a:lnTo>
                  <a:lnTo>
                    <a:pt x="65008" y="724376"/>
                  </a:lnTo>
                  <a:lnTo>
                    <a:pt x="52893" y="716220"/>
                  </a:lnTo>
                  <a:lnTo>
                    <a:pt x="42799" y="714181"/>
                  </a:lnTo>
                  <a:close/>
                </a:path>
                <a:path w="1702434" h="789939">
                  <a:moveTo>
                    <a:pt x="1659254" y="389889"/>
                  </a:moveTo>
                  <a:lnTo>
                    <a:pt x="35433" y="389889"/>
                  </a:lnTo>
                  <a:lnTo>
                    <a:pt x="33274" y="392049"/>
                  </a:lnTo>
                  <a:lnTo>
                    <a:pt x="33274" y="714203"/>
                  </a:lnTo>
                  <a:lnTo>
                    <a:pt x="38100" y="713231"/>
                  </a:lnTo>
                  <a:lnTo>
                    <a:pt x="42799" y="713231"/>
                  </a:lnTo>
                  <a:lnTo>
                    <a:pt x="42799" y="399414"/>
                  </a:lnTo>
                  <a:lnTo>
                    <a:pt x="38100" y="399414"/>
                  </a:lnTo>
                  <a:lnTo>
                    <a:pt x="42799" y="394715"/>
                  </a:lnTo>
                  <a:lnTo>
                    <a:pt x="1659254" y="394715"/>
                  </a:lnTo>
                  <a:lnTo>
                    <a:pt x="1659254" y="389889"/>
                  </a:lnTo>
                  <a:close/>
                </a:path>
                <a:path w="1702434" h="789939">
                  <a:moveTo>
                    <a:pt x="42799" y="713231"/>
                  </a:moveTo>
                  <a:lnTo>
                    <a:pt x="38100" y="713231"/>
                  </a:lnTo>
                  <a:lnTo>
                    <a:pt x="42799" y="714181"/>
                  </a:lnTo>
                  <a:lnTo>
                    <a:pt x="42799" y="713231"/>
                  </a:lnTo>
                  <a:close/>
                </a:path>
                <a:path w="1702434" h="789939">
                  <a:moveTo>
                    <a:pt x="42799" y="394715"/>
                  </a:moveTo>
                  <a:lnTo>
                    <a:pt x="38100" y="399414"/>
                  </a:lnTo>
                  <a:lnTo>
                    <a:pt x="42799" y="399414"/>
                  </a:lnTo>
                  <a:lnTo>
                    <a:pt x="42799" y="394715"/>
                  </a:lnTo>
                  <a:close/>
                </a:path>
                <a:path w="1702434" h="789939">
                  <a:moveTo>
                    <a:pt x="1668779" y="389889"/>
                  </a:moveTo>
                  <a:lnTo>
                    <a:pt x="1664081" y="389889"/>
                  </a:lnTo>
                  <a:lnTo>
                    <a:pt x="1659254" y="394715"/>
                  </a:lnTo>
                  <a:lnTo>
                    <a:pt x="42799" y="394715"/>
                  </a:lnTo>
                  <a:lnTo>
                    <a:pt x="42799" y="399414"/>
                  </a:lnTo>
                  <a:lnTo>
                    <a:pt x="1666748" y="399414"/>
                  </a:lnTo>
                  <a:lnTo>
                    <a:pt x="1668779" y="397382"/>
                  </a:lnTo>
                  <a:lnTo>
                    <a:pt x="1668779" y="389889"/>
                  </a:lnTo>
                  <a:close/>
                </a:path>
                <a:path w="1702434" h="789939">
                  <a:moveTo>
                    <a:pt x="1659254" y="75228"/>
                  </a:moveTo>
                  <a:lnTo>
                    <a:pt x="1659254" y="394715"/>
                  </a:lnTo>
                  <a:lnTo>
                    <a:pt x="1664081" y="389889"/>
                  </a:lnTo>
                  <a:lnTo>
                    <a:pt x="1668779" y="389889"/>
                  </a:lnTo>
                  <a:lnTo>
                    <a:pt x="1668779" y="76200"/>
                  </a:lnTo>
                  <a:lnTo>
                    <a:pt x="1664081" y="76200"/>
                  </a:lnTo>
                  <a:lnTo>
                    <a:pt x="1659254" y="75228"/>
                  </a:lnTo>
                  <a:close/>
                </a:path>
                <a:path w="1702434" h="789939">
                  <a:moveTo>
                    <a:pt x="1668779" y="38100"/>
                  </a:moveTo>
                  <a:lnTo>
                    <a:pt x="1659254" y="38100"/>
                  </a:lnTo>
                  <a:lnTo>
                    <a:pt x="1659364" y="75250"/>
                  </a:lnTo>
                  <a:lnTo>
                    <a:pt x="1664081" y="76200"/>
                  </a:lnTo>
                  <a:lnTo>
                    <a:pt x="1668779" y="75250"/>
                  </a:lnTo>
                  <a:lnTo>
                    <a:pt x="1668779" y="38100"/>
                  </a:lnTo>
                  <a:close/>
                </a:path>
                <a:path w="1702434" h="789939">
                  <a:moveTo>
                    <a:pt x="1668779" y="75250"/>
                  </a:moveTo>
                  <a:lnTo>
                    <a:pt x="1664081" y="76200"/>
                  </a:lnTo>
                  <a:lnTo>
                    <a:pt x="1668779" y="76200"/>
                  </a:lnTo>
                  <a:lnTo>
                    <a:pt x="1668779" y="75250"/>
                  </a:lnTo>
                  <a:close/>
                </a:path>
                <a:path w="1702434" h="789939">
                  <a:moveTo>
                    <a:pt x="1702181" y="38100"/>
                  </a:moveTo>
                  <a:lnTo>
                    <a:pt x="1668779" y="38100"/>
                  </a:lnTo>
                  <a:lnTo>
                    <a:pt x="1668779" y="75250"/>
                  </a:lnTo>
                  <a:lnTo>
                    <a:pt x="1678874" y="73211"/>
                  </a:lnTo>
                  <a:lnTo>
                    <a:pt x="1690989" y="65055"/>
                  </a:lnTo>
                  <a:lnTo>
                    <a:pt x="1699174" y="52947"/>
                  </a:lnTo>
                  <a:lnTo>
                    <a:pt x="1702181" y="38100"/>
                  </a:lnTo>
                  <a:close/>
                </a:path>
                <a:path w="1702434" h="789939">
                  <a:moveTo>
                    <a:pt x="1664081" y="0"/>
                  </a:moveTo>
                  <a:lnTo>
                    <a:pt x="1649233" y="2988"/>
                  </a:lnTo>
                  <a:lnTo>
                    <a:pt x="1637125" y="11144"/>
                  </a:lnTo>
                  <a:lnTo>
                    <a:pt x="1628969" y="23252"/>
                  </a:lnTo>
                  <a:lnTo>
                    <a:pt x="1625981" y="38100"/>
                  </a:lnTo>
                  <a:lnTo>
                    <a:pt x="1628969" y="52947"/>
                  </a:lnTo>
                  <a:lnTo>
                    <a:pt x="1637125" y="65055"/>
                  </a:lnTo>
                  <a:lnTo>
                    <a:pt x="1649233" y="73211"/>
                  </a:lnTo>
                  <a:lnTo>
                    <a:pt x="1659254" y="75228"/>
                  </a:lnTo>
                  <a:lnTo>
                    <a:pt x="1659254" y="38100"/>
                  </a:lnTo>
                  <a:lnTo>
                    <a:pt x="1702181" y="38100"/>
                  </a:lnTo>
                  <a:lnTo>
                    <a:pt x="1699174" y="23252"/>
                  </a:lnTo>
                  <a:lnTo>
                    <a:pt x="1690989" y="11144"/>
                  </a:lnTo>
                  <a:lnTo>
                    <a:pt x="1678874" y="2988"/>
                  </a:lnTo>
                  <a:lnTo>
                    <a:pt x="16640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988414" y="5159121"/>
              <a:ext cx="619125" cy="1988820"/>
            </a:xfrm>
            <a:custGeom>
              <a:avLst/>
              <a:gdLst/>
              <a:ahLst/>
              <a:cxnLst/>
              <a:rect l="l" t="t" r="r" b="b"/>
              <a:pathLst>
                <a:path w="619125" h="1988820">
                  <a:moveTo>
                    <a:pt x="0" y="0"/>
                  </a:moveTo>
                  <a:lnTo>
                    <a:pt x="0" y="355345"/>
                  </a:lnTo>
                  <a:lnTo>
                    <a:pt x="619125" y="355345"/>
                  </a:lnTo>
                  <a:lnTo>
                    <a:pt x="619125" y="198882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94458" y="5501513"/>
              <a:ext cx="1655445" cy="904875"/>
            </a:xfrm>
            <a:custGeom>
              <a:avLst/>
              <a:gdLst/>
              <a:ahLst/>
              <a:cxnLst/>
              <a:rect l="l" t="t" r="r" b="b"/>
              <a:pathLst>
                <a:path w="1655444" h="904875">
                  <a:moveTo>
                    <a:pt x="1612646" y="829116"/>
                  </a:moveTo>
                  <a:lnTo>
                    <a:pt x="1602551" y="831155"/>
                  </a:lnTo>
                  <a:lnTo>
                    <a:pt x="1590436" y="839311"/>
                  </a:lnTo>
                  <a:lnTo>
                    <a:pt x="1582251" y="851419"/>
                  </a:lnTo>
                  <a:lnTo>
                    <a:pt x="1579244" y="866266"/>
                  </a:lnTo>
                  <a:lnTo>
                    <a:pt x="1582251" y="881114"/>
                  </a:lnTo>
                  <a:lnTo>
                    <a:pt x="1590436" y="893222"/>
                  </a:lnTo>
                  <a:lnTo>
                    <a:pt x="1602551" y="901378"/>
                  </a:lnTo>
                  <a:lnTo>
                    <a:pt x="1617344" y="904366"/>
                  </a:lnTo>
                  <a:lnTo>
                    <a:pt x="1632192" y="901378"/>
                  </a:lnTo>
                  <a:lnTo>
                    <a:pt x="1644300" y="893222"/>
                  </a:lnTo>
                  <a:lnTo>
                    <a:pt x="1652456" y="881114"/>
                  </a:lnTo>
                  <a:lnTo>
                    <a:pt x="1655444" y="866266"/>
                  </a:lnTo>
                  <a:lnTo>
                    <a:pt x="1612646" y="866266"/>
                  </a:lnTo>
                  <a:lnTo>
                    <a:pt x="1612646" y="829116"/>
                  </a:lnTo>
                  <a:close/>
                </a:path>
                <a:path w="1655444" h="904875">
                  <a:moveTo>
                    <a:pt x="1617344" y="828166"/>
                  </a:moveTo>
                  <a:lnTo>
                    <a:pt x="1612646" y="829116"/>
                  </a:lnTo>
                  <a:lnTo>
                    <a:pt x="1612646" y="866266"/>
                  </a:lnTo>
                  <a:lnTo>
                    <a:pt x="1622171" y="866266"/>
                  </a:lnTo>
                  <a:lnTo>
                    <a:pt x="1622061" y="829116"/>
                  </a:lnTo>
                  <a:lnTo>
                    <a:pt x="1617344" y="828166"/>
                  </a:lnTo>
                  <a:close/>
                </a:path>
                <a:path w="1655444" h="904875">
                  <a:moveTo>
                    <a:pt x="1622171" y="829138"/>
                  </a:moveTo>
                  <a:lnTo>
                    <a:pt x="1622171" y="866266"/>
                  </a:lnTo>
                  <a:lnTo>
                    <a:pt x="1655444" y="866266"/>
                  </a:lnTo>
                  <a:lnTo>
                    <a:pt x="1652456" y="851419"/>
                  </a:lnTo>
                  <a:lnTo>
                    <a:pt x="1644300" y="839311"/>
                  </a:lnTo>
                  <a:lnTo>
                    <a:pt x="1632192" y="831155"/>
                  </a:lnTo>
                  <a:lnTo>
                    <a:pt x="1622171" y="829138"/>
                  </a:lnTo>
                  <a:close/>
                </a:path>
                <a:path w="1655444" h="904875">
                  <a:moveTo>
                    <a:pt x="1622171" y="828166"/>
                  </a:moveTo>
                  <a:lnTo>
                    <a:pt x="1617344" y="828166"/>
                  </a:lnTo>
                  <a:lnTo>
                    <a:pt x="1622171" y="829138"/>
                  </a:lnTo>
                  <a:lnTo>
                    <a:pt x="1622171" y="828166"/>
                  </a:lnTo>
                  <a:close/>
                </a:path>
                <a:path w="1655444" h="904875">
                  <a:moveTo>
                    <a:pt x="1612646" y="4699"/>
                  </a:moveTo>
                  <a:lnTo>
                    <a:pt x="1612646" y="829116"/>
                  </a:lnTo>
                  <a:lnTo>
                    <a:pt x="1617344" y="828166"/>
                  </a:lnTo>
                  <a:lnTo>
                    <a:pt x="1622171" y="828166"/>
                  </a:lnTo>
                  <a:lnTo>
                    <a:pt x="1622171" y="9525"/>
                  </a:lnTo>
                  <a:lnTo>
                    <a:pt x="1617344" y="9525"/>
                  </a:lnTo>
                  <a:lnTo>
                    <a:pt x="1612646" y="4699"/>
                  </a:lnTo>
                  <a:close/>
                </a:path>
                <a:path w="1655444" h="904875">
                  <a:moveTo>
                    <a:pt x="1620011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1612646" y="9525"/>
                  </a:lnTo>
                  <a:lnTo>
                    <a:pt x="1612646" y="4699"/>
                  </a:lnTo>
                  <a:lnTo>
                    <a:pt x="1622171" y="4699"/>
                  </a:lnTo>
                  <a:lnTo>
                    <a:pt x="1622171" y="2032"/>
                  </a:lnTo>
                  <a:lnTo>
                    <a:pt x="1620011" y="0"/>
                  </a:lnTo>
                  <a:close/>
                </a:path>
                <a:path w="1655444" h="904875">
                  <a:moveTo>
                    <a:pt x="1622171" y="4699"/>
                  </a:moveTo>
                  <a:lnTo>
                    <a:pt x="1612646" y="4699"/>
                  </a:lnTo>
                  <a:lnTo>
                    <a:pt x="1617344" y="9525"/>
                  </a:lnTo>
                  <a:lnTo>
                    <a:pt x="1622171" y="9525"/>
                  </a:lnTo>
                  <a:lnTo>
                    <a:pt x="1622171" y="4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396103" y="3614673"/>
            <a:ext cx="8011795" cy="821690"/>
            <a:chOff x="5396103" y="3614673"/>
            <a:chExt cx="8011795" cy="821690"/>
          </a:xfrm>
        </p:grpSpPr>
        <p:sp>
          <p:nvSpPr>
            <p:cNvPr id="11" name="object 11"/>
            <p:cNvSpPr/>
            <p:nvPr/>
          </p:nvSpPr>
          <p:spPr>
            <a:xfrm>
              <a:off x="9043162" y="3614673"/>
              <a:ext cx="4364990" cy="678180"/>
            </a:xfrm>
            <a:custGeom>
              <a:avLst/>
              <a:gdLst/>
              <a:ahLst/>
              <a:cxnLst/>
              <a:rect l="l" t="t" r="r" b="b"/>
              <a:pathLst>
                <a:path w="4364990" h="678179">
                  <a:moveTo>
                    <a:pt x="4338066" y="4826"/>
                  </a:moveTo>
                  <a:lnTo>
                    <a:pt x="4333240" y="0"/>
                  </a:lnTo>
                  <a:lnTo>
                    <a:pt x="0" y="0"/>
                  </a:lnTo>
                  <a:lnTo>
                    <a:pt x="0" y="9525"/>
                  </a:lnTo>
                  <a:lnTo>
                    <a:pt x="255524" y="9525"/>
                  </a:lnTo>
                  <a:lnTo>
                    <a:pt x="255524" y="602424"/>
                  </a:lnTo>
                  <a:lnTo>
                    <a:pt x="245364" y="604481"/>
                  </a:lnTo>
                  <a:lnTo>
                    <a:pt x="233260" y="612673"/>
                  </a:lnTo>
                  <a:lnTo>
                    <a:pt x="225107" y="624789"/>
                  </a:lnTo>
                  <a:lnTo>
                    <a:pt x="222123" y="639572"/>
                  </a:lnTo>
                  <a:lnTo>
                    <a:pt x="225107" y="654431"/>
                  </a:lnTo>
                  <a:lnTo>
                    <a:pt x="233260" y="666534"/>
                  </a:lnTo>
                  <a:lnTo>
                    <a:pt x="245364" y="674687"/>
                  </a:lnTo>
                  <a:lnTo>
                    <a:pt x="260223" y="677672"/>
                  </a:lnTo>
                  <a:lnTo>
                    <a:pt x="275069" y="674687"/>
                  </a:lnTo>
                  <a:lnTo>
                    <a:pt x="287172" y="666534"/>
                  </a:lnTo>
                  <a:lnTo>
                    <a:pt x="295325" y="654431"/>
                  </a:lnTo>
                  <a:lnTo>
                    <a:pt x="298323" y="639572"/>
                  </a:lnTo>
                  <a:lnTo>
                    <a:pt x="295325" y="624789"/>
                  </a:lnTo>
                  <a:lnTo>
                    <a:pt x="287172" y="612673"/>
                  </a:lnTo>
                  <a:lnTo>
                    <a:pt x="275069" y="604481"/>
                  </a:lnTo>
                  <a:lnTo>
                    <a:pt x="265049" y="602449"/>
                  </a:lnTo>
                  <a:lnTo>
                    <a:pt x="265049" y="601472"/>
                  </a:lnTo>
                  <a:lnTo>
                    <a:pt x="265049" y="9525"/>
                  </a:lnTo>
                  <a:lnTo>
                    <a:pt x="4328490" y="9525"/>
                  </a:lnTo>
                  <a:lnTo>
                    <a:pt x="4328541" y="4826"/>
                  </a:lnTo>
                  <a:lnTo>
                    <a:pt x="4338066" y="4826"/>
                  </a:lnTo>
                  <a:close/>
                </a:path>
                <a:path w="4364990" h="678179">
                  <a:moveTo>
                    <a:pt x="4364609" y="614299"/>
                  </a:moveTo>
                  <a:lnTo>
                    <a:pt x="4364393" y="608203"/>
                  </a:lnTo>
                  <a:lnTo>
                    <a:pt x="4364075" y="599211"/>
                  </a:lnTo>
                  <a:lnTo>
                    <a:pt x="4358017" y="585939"/>
                  </a:lnTo>
                  <a:lnTo>
                    <a:pt x="4347400" y="575919"/>
                  </a:lnTo>
                  <a:lnTo>
                    <a:pt x="4333240" y="570611"/>
                  </a:lnTo>
                  <a:lnTo>
                    <a:pt x="4332224" y="570649"/>
                  </a:lnTo>
                  <a:lnTo>
                    <a:pt x="4338015" y="9525"/>
                  </a:lnTo>
                  <a:lnTo>
                    <a:pt x="4333240" y="9525"/>
                  </a:lnTo>
                  <a:lnTo>
                    <a:pt x="4328490" y="9525"/>
                  </a:lnTo>
                  <a:lnTo>
                    <a:pt x="4322699" y="570979"/>
                  </a:lnTo>
                  <a:lnTo>
                    <a:pt x="4318139" y="571144"/>
                  </a:lnTo>
                  <a:lnTo>
                    <a:pt x="4304843" y="577202"/>
                  </a:lnTo>
                  <a:lnTo>
                    <a:pt x="4294797" y="587819"/>
                  </a:lnTo>
                  <a:lnTo>
                    <a:pt x="4289425" y="601980"/>
                  </a:lnTo>
                  <a:lnTo>
                    <a:pt x="4290022" y="617080"/>
                  </a:lnTo>
                  <a:lnTo>
                    <a:pt x="4296118" y="630364"/>
                  </a:lnTo>
                  <a:lnTo>
                    <a:pt x="4306748" y="640422"/>
                  </a:lnTo>
                  <a:lnTo>
                    <a:pt x="4320921" y="645795"/>
                  </a:lnTo>
                  <a:lnTo>
                    <a:pt x="4336008" y="645261"/>
                  </a:lnTo>
                  <a:lnTo>
                    <a:pt x="4349280" y="639152"/>
                  </a:lnTo>
                  <a:lnTo>
                    <a:pt x="4359300" y="628497"/>
                  </a:lnTo>
                  <a:lnTo>
                    <a:pt x="4364609" y="6142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96103" y="3614673"/>
              <a:ext cx="3748404" cy="821690"/>
            </a:xfrm>
            <a:custGeom>
              <a:avLst/>
              <a:gdLst/>
              <a:ahLst/>
              <a:cxnLst/>
              <a:rect l="l" t="t" r="r" b="b"/>
              <a:pathLst>
                <a:path w="3748404" h="821689">
                  <a:moveTo>
                    <a:pt x="29972" y="746760"/>
                  </a:moveTo>
                  <a:lnTo>
                    <a:pt x="15984" y="752568"/>
                  </a:lnTo>
                  <a:lnTo>
                    <a:pt x="5699" y="762936"/>
                  </a:lnTo>
                  <a:lnTo>
                    <a:pt x="57" y="776424"/>
                  </a:lnTo>
                  <a:lnTo>
                    <a:pt x="0" y="791590"/>
                  </a:lnTo>
                  <a:lnTo>
                    <a:pt x="5806" y="805525"/>
                  </a:lnTo>
                  <a:lnTo>
                    <a:pt x="16160" y="815816"/>
                  </a:lnTo>
                  <a:lnTo>
                    <a:pt x="29610" y="821487"/>
                  </a:lnTo>
                  <a:lnTo>
                    <a:pt x="44704" y="821563"/>
                  </a:lnTo>
                  <a:lnTo>
                    <a:pt x="58709" y="815754"/>
                  </a:lnTo>
                  <a:lnTo>
                    <a:pt x="69024" y="805386"/>
                  </a:lnTo>
                  <a:lnTo>
                    <a:pt x="74672" y="791898"/>
                  </a:lnTo>
                  <a:lnTo>
                    <a:pt x="74674" y="784225"/>
                  </a:lnTo>
                  <a:lnTo>
                    <a:pt x="32638" y="784225"/>
                  </a:lnTo>
                  <a:lnTo>
                    <a:pt x="32279" y="746771"/>
                  </a:lnTo>
                  <a:lnTo>
                    <a:pt x="29972" y="746760"/>
                  </a:lnTo>
                  <a:close/>
                </a:path>
                <a:path w="3748404" h="821689">
                  <a:moveTo>
                    <a:pt x="32279" y="746771"/>
                  </a:moveTo>
                  <a:lnTo>
                    <a:pt x="32638" y="784225"/>
                  </a:lnTo>
                  <a:lnTo>
                    <a:pt x="42163" y="784098"/>
                  </a:lnTo>
                  <a:lnTo>
                    <a:pt x="41805" y="746819"/>
                  </a:lnTo>
                  <a:lnTo>
                    <a:pt x="32279" y="746771"/>
                  </a:lnTo>
                  <a:close/>
                </a:path>
                <a:path w="3748404" h="821689">
                  <a:moveTo>
                    <a:pt x="41805" y="746819"/>
                  </a:moveTo>
                  <a:lnTo>
                    <a:pt x="42163" y="784098"/>
                  </a:lnTo>
                  <a:lnTo>
                    <a:pt x="32638" y="784225"/>
                  </a:lnTo>
                  <a:lnTo>
                    <a:pt x="74674" y="784225"/>
                  </a:lnTo>
                  <a:lnTo>
                    <a:pt x="74675" y="776731"/>
                  </a:lnTo>
                  <a:lnTo>
                    <a:pt x="68869" y="762797"/>
                  </a:lnTo>
                  <a:lnTo>
                    <a:pt x="58515" y="752506"/>
                  </a:lnTo>
                  <a:lnTo>
                    <a:pt x="45065" y="746835"/>
                  </a:lnTo>
                  <a:lnTo>
                    <a:pt x="41805" y="746819"/>
                  </a:lnTo>
                  <a:close/>
                </a:path>
                <a:path w="3748404" h="821689">
                  <a:moveTo>
                    <a:pt x="3747897" y="0"/>
                  </a:moveTo>
                  <a:lnTo>
                    <a:pt x="28701" y="0"/>
                  </a:lnTo>
                  <a:lnTo>
                    <a:pt x="27432" y="634"/>
                  </a:lnTo>
                  <a:lnTo>
                    <a:pt x="25654" y="2412"/>
                  </a:lnTo>
                  <a:lnTo>
                    <a:pt x="25146" y="3555"/>
                  </a:lnTo>
                  <a:lnTo>
                    <a:pt x="32279" y="746771"/>
                  </a:lnTo>
                  <a:lnTo>
                    <a:pt x="41805" y="746819"/>
                  </a:lnTo>
                  <a:lnTo>
                    <a:pt x="34716" y="9525"/>
                  </a:lnTo>
                  <a:lnTo>
                    <a:pt x="29972" y="9525"/>
                  </a:lnTo>
                  <a:lnTo>
                    <a:pt x="34671" y="4825"/>
                  </a:lnTo>
                  <a:lnTo>
                    <a:pt x="3747897" y="4825"/>
                  </a:lnTo>
                  <a:lnTo>
                    <a:pt x="3747897" y="0"/>
                  </a:lnTo>
                  <a:close/>
                </a:path>
                <a:path w="3748404" h="821689">
                  <a:moveTo>
                    <a:pt x="34671" y="4825"/>
                  </a:moveTo>
                  <a:lnTo>
                    <a:pt x="29972" y="9525"/>
                  </a:lnTo>
                  <a:lnTo>
                    <a:pt x="34716" y="9525"/>
                  </a:lnTo>
                  <a:lnTo>
                    <a:pt x="34671" y="4825"/>
                  </a:lnTo>
                  <a:close/>
                </a:path>
                <a:path w="3748404" h="821689">
                  <a:moveTo>
                    <a:pt x="3747897" y="4825"/>
                  </a:moveTo>
                  <a:lnTo>
                    <a:pt x="34671" y="4825"/>
                  </a:lnTo>
                  <a:lnTo>
                    <a:pt x="34716" y="9525"/>
                  </a:lnTo>
                  <a:lnTo>
                    <a:pt x="3747897" y="9525"/>
                  </a:lnTo>
                  <a:lnTo>
                    <a:pt x="3747897" y="48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074667" y="4499559"/>
            <a:ext cx="21399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Carlito"/>
                <a:cs typeface="Carlito"/>
              </a:rPr>
              <a:t>Vice</a:t>
            </a:r>
            <a:r>
              <a:rPr sz="2800" b="1" spc="-55" dirty="0">
                <a:latin typeface="Carlito"/>
                <a:cs typeface="Carlito"/>
              </a:rPr>
              <a:t> </a:t>
            </a:r>
            <a:r>
              <a:rPr sz="2800" b="1" spc="-10" dirty="0">
                <a:latin typeface="Carlito"/>
                <a:cs typeface="Carlito"/>
              </a:rPr>
              <a:t>president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34461" y="5229478"/>
            <a:ext cx="2054225" cy="2912110"/>
          </a:xfrm>
          <a:custGeom>
            <a:avLst/>
            <a:gdLst/>
            <a:ahLst/>
            <a:cxnLst/>
            <a:rect l="l" t="t" r="r" b="b"/>
            <a:pathLst>
              <a:path w="2054225" h="2912109">
                <a:moveTo>
                  <a:pt x="2053971" y="899668"/>
                </a:moveTo>
                <a:lnTo>
                  <a:pt x="2050973" y="884885"/>
                </a:lnTo>
                <a:lnTo>
                  <a:pt x="2042820" y="872769"/>
                </a:lnTo>
                <a:lnTo>
                  <a:pt x="2030717" y="864577"/>
                </a:lnTo>
                <a:lnTo>
                  <a:pt x="2020697" y="862545"/>
                </a:lnTo>
                <a:lnTo>
                  <a:pt x="2020697" y="899668"/>
                </a:lnTo>
                <a:lnTo>
                  <a:pt x="2020582" y="862533"/>
                </a:lnTo>
                <a:lnTo>
                  <a:pt x="2020697" y="861568"/>
                </a:lnTo>
                <a:lnTo>
                  <a:pt x="2020697" y="478282"/>
                </a:lnTo>
                <a:lnTo>
                  <a:pt x="2020697" y="470916"/>
                </a:lnTo>
                <a:lnTo>
                  <a:pt x="2018538" y="468757"/>
                </a:lnTo>
                <a:lnTo>
                  <a:pt x="1218311" y="468757"/>
                </a:lnTo>
                <a:lnTo>
                  <a:pt x="1218311" y="85598"/>
                </a:lnTo>
                <a:lnTo>
                  <a:pt x="1218311" y="84645"/>
                </a:lnTo>
                <a:lnTo>
                  <a:pt x="1228394" y="82600"/>
                </a:lnTo>
                <a:lnTo>
                  <a:pt x="1240510" y="74409"/>
                </a:lnTo>
                <a:lnTo>
                  <a:pt x="1248702" y="62293"/>
                </a:lnTo>
                <a:lnTo>
                  <a:pt x="1251712" y="47498"/>
                </a:lnTo>
                <a:lnTo>
                  <a:pt x="1250759" y="42811"/>
                </a:lnTo>
                <a:lnTo>
                  <a:pt x="1251712" y="38100"/>
                </a:lnTo>
                <a:lnTo>
                  <a:pt x="1248702" y="23317"/>
                </a:lnTo>
                <a:lnTo>
                  <a:pt x="1240510" y="11201"/>
                </a:lnTo>
                <a:lnTo>
                  <a:pt x="1228394" y="3009"/>
                </a:lnTo>
                <a:lnTo>
                  <a:pt x="1213612" y="0"/>
                </a:lnTo>
                <a:lnTo>
                  <a:pt x="1208849" y="965"/>
                </a:lnTo>
                <a:lnTo>
                  <a:pt x="1208849" y="75260"/>
                </a:lnTo>
                <a:lnTo>
                  <a:pt x="1208786" y="47498"/>
                </a:lnTo>
                <a:lnTo>
                  <a:pt x="1208849" y="75260"/>
                </a:lnTo>
                <a:lnTo>
                  <a:pt x="1208849" y="965"/>
                </a:lnTo>
                <a:lnTo>
                  <a:pt x="1198753" y="3009"/>
                </a:lnTo>
                <a:lnTo>
                  <a:pt x="1186649" y="11201"/>
                </a:lnTo>
                <a:lnTo>
                  <a:pt x="1178496" y="23317"/>
                </a:lnTo>
                <a:lnTo>
                  <a:pt x="1175512" y="38100"/>
                </a:lnTo>
                <a:lnTo>
                  <a:pt x="1176451" y="42811"/>
                </a:lnTo>
                <a:lnTo>
                  <a:pt x="1175512" y="47498"/>
                </a:lnTo>
                <a:lnTo>
                  <a:pt x="1178496" y="62293"/>
                </a:lnTo>
                <a:lnTo>
                  <a:pt x="1186649" y="74409"/>
                </a:lnTo>
                <a:lnTo>
                  <a:pt x="1198753" y="82600"/>
                </a:lnTo>
                <a:lnTo>
                  <a:pt x="1208786" y="84632"/>
                </a:lnTo>
                <a:lnTo>
                  <a:pt x="1208786" y="476250"/>
                </a:lnTo>
                <a:lnTo>
                  <a:pt x="1208786" y="1470279"/>
                </a:lnTo>
                <a:lnTo>
                  <a:pt x="2159" y="1470279"/>
                </a:lnTo>
                <a:lnTo>
                  <a:pt x="0" y="1472438"/>
                </a:lnTo>
                <a:lnTo>
                  <a:pt x="0" y="2911983"/>
                </a:lnTo>
                <a:lnTo>
                  <a:pt x="9525" y="2911983"/>
                </a:lnTo>
                <a:lnTo>
                  <a:pt x="9525" y="1479804"/>
                </a:lnTo>
                <a:lnTo>
                  <a:pt x="1216152" y="1479804"/>
                </a:lnTo>
                <a:lnTo>
                  <a:pt x="1218311" y="1477772"/>
                </a:lnTo>
                <a:lnTo>
                  <a:pt x="1218311" y="1470279"/>
                </a:lnTo>
                <a:lnTo>
                  <a:pt x="1218311" y="478282"/>
                </a:lnTo>
                <a:lnTo>
                  <a:pt x="2011172" y="478282"/>
                </a:lnTo>
                <a:lnTo>
                  <a:pt x="2011172" y="862533"/>
                </a:lnTo>
                <a:lnTo>
                  <a:pt x="2001075" y="864577"/>
                </a:lnTo>
                <a:lnTo>
                  <a:pt x="1988959" y="872769"/>
                </a:lnTo>
                <a:lnTo>
                  <a:pt x="1980768" y="884885"/>
                </a:lnTo>
                <a:lnTo>
                  <a:pt x="1977771" y="899668"/>
                </a:lnTo>
                <a:lnTo>
                  <a:pt x="1980768" y="914527"/>
                </a:lnTo>
                <a:lnTo>
                  <a:pt x="1988959" y="926630"/>
                </a:lnTo>
                <a:lnTo>
                  <a:pt x="2001075" y="934783"/>
                </a:lnTo>
                <a:lnTo>
                  <a:pt x="2015871" y="937768"/>
                </a:lnTo>
                <a:lnTo>
                  <a:pt x="2030717" y="934783"/>
                </a:lnTo>
                <a:lnTo>
                  <a:pt x="2042820" y="926630"/>
                </a:lnTo>
                <a:lnTo>
                  <a:pt x="2050973" y="914527"/>
                </a:lnTo>
                <a:lnTo>
                  <a:pt x="2053971" y="8996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885690" y="6158865"/>
            <a:ext cx="154813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610" marR="5080" indent="-169545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Lato"/>
                <a:cs typeface="Lato"/>
              </a:rPr>
              <a:t>Accounting Manager</a:t>
            </a:r>
            <a:endParaRPr sz="2400">
              <a:latin typeface="Lato"/>
              <a:cs typeface="La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76875" y="7003160"/>
            <a:ext cx="0" cy="584200"/>
          </a:xfrm>
          <a:custGeom>
            <a:avLst/>
            <a:gdLst/>
            <a:ahLst/>
            <a:cxnLst/>
            <a:rect l="l" t="t" r="r" b="b"/>
            <a:pathLst>
              <a:path h="584200">
                <a:moveTo>
                  <a:pt x="0" y="0"/>
                </a:moveTo>
                <a:lnTo>
                  <a:pt x="0" y="58369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657090" y="7592694"/>
            <a:ext cx="17087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Lato"/>
                <a:cs typeface="Lato"/>
              </a:rPr>
              <a:t>Accountants</a:t>
            </a:r>
            <a:endParaRPr sz="2400">
              <a:latin typeface="Lato"/>
              <a:cs typeface="La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80513" y="8247380"/>
            <a:ext cx="20021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3575" marR="5080" indent="-65151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Lato"/>
                <a:cs typeface="Lato"/>
              </a:rPr>
              <a:t>Administration </a:t>
            </a:r>
            <a:r>
              <a:rPr sz="2400" spc="-20" dirty="0">
                <a:latin typeface="Lato"/>
                <a:cs typeface="Lato"/>
              </a:rPr>
              <a:t>team</a:t>
            </a:r>
            <a:endParaRPr sz="2400">
              <a:latin typeface="Lato"/>
              <a:cs typeface="Lato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436356" y="5022088"/>
            <a:ext cx="2101215" cy="1264285"/>
            <a:chOff x="8436356" y="5022088"/>
            <a:chExt cx="2101215" cy="1264285"/>
          </a:xfrm>
        </p:grpSpPr>
        <p:sp>
          <p:nvSpPr>
            <p:cNvPr id="20" name="object 20"/>
            <p:cNvSpPr/>
            <p:nvPr/>
          </p:nvSpPr>
          <p:spPr>
            <a:xfrm>
              <a:off x="8474456" y="5022088"/>
              <a:ext cx="2025014" cy="641985"/>
            </a:xfrm>
            <a:custGeom>
              <a:avLst/>
              <a:gdLst/>
              <a:ahLst/>
              <a:cxnLst/>
              <a:rect l="l" t="t" r="r" b="b"/>
              <a:pathLst>
                <a:path w="2025015" h="641985">
                  <a:moveTo>
                    <a:pt x="802386" y="0"/>
                  </a:moveTo>
                  <a:lnTo>
                    <a:pt x="802386" y="634873"/>
                  </a:lnTo>
                </a:path>
                <a:path w="2025015" h="641985">
                  <a:moveTo>
                    <a:pt x="2024888" y="641985"/>
                  </a:moveTo>
                  <a:lnTo>
                    <a:pt x="0" y="634873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436356" y="5664072"/>
              <a:ext cx="2101215" cy="622300"/>
            </a:xfrm>
            <a:custGeom>
              <a:avLst/>
              <a:gdLst/>
              <a:ahLst/>
              <a:cxnLst/>
              <a:rect l="l" t="t" r="r" b="b"/>
              <a:pathLst>
                <a:path w="2101215" h="622300">
                  <a:moveTo>
                    <a:pt x="76200" y="583692"/>
                  </a:moveTo>
                  <a:lnTo>
                    <a:pt x="73202" y="568845"/>
                  </a:lnTo>
                  <a:lnTo>
                    <a:pt x="65049" y="556742"/>
                  </a:lnTo>
                  <a:lnTo>
                    <a:pt x="52946" y="548589"/>
                  </a:lnTo>
                  <a:lnTo>
                    <a:pt x="42799" y="546544"/>
                  </a:lnTo>
                  <a:lnTo>
                    <a:pt x="42799" y="545592"/>
                  </a:lnTo>
                  <a:lnTo>
                    <a:pt x="42799" y="0"/>
                  </a:lnTo>
                  <a:lnTo>
                    <a:pt x="33274" y="0"/>
                  </a:lnTo>
                  <a:lnTo>
                    <a:pt x="33274" y="546569"/>
                  </a:lnTo>
                  <a:lnTo>
                    <a:pt x="33274" y="583692"/>
                  </a:lnTo>
                  <a:lnTo>
                    <a:pt x="33274" y="546569"/>
                  </a:lnTo>
                  <a:lnTo>
                    <a:pt x="23241" y="548589"/>
                  </a:lnTo>
                  <a:lnTo>
                    <a:pt x="11137" y="556742"/>
                  </a:lnTo>
                  <a:lnTo>
                    <a:pt x="2984" y="568845"/>
                  </a:lnTo>
                  <a:lnTo>
                    <a:pt x="0" y="583692"/>
                  </a:lnTo>
                  <a:lnTo>
                    <a:pt x="2984" y="598551"/>
                  </a:lnTo>
                  <a:lnTo>
                    <a:pt x="11137" y="610654"/>
                  </a:lnTo>
                  <a:lnTo>
                    <a:pt x="23241" y="618807"/>
                  </a:lnTo>
                  <a:lnTo>
                    <a:pt x="38100" y="621792"/>
                  </a:lnTo>
                  <a:lnTo>
                    <a:pt x="52946" y="618807"/>
                  </a:lnTo>
                  <a:lnTo>
                    <a:pt x="65049" y="610654"/>
                  </a:lnTo>
                  <a:lnTo>
                    <a:pt x="73202" y="598551"/>
                  </a:lnTo>
                  <a:lnTo>
                    <a:pt x="76200" y="583692"/>
                  </a:lnTo>
                  <a:close/>
                </a:path>
                <a:path w="2101215" h="622300">
                  <a:moveTo>
                    <a:pt x="2101088" y="583692"/>
                  </a:moveTo>
                  <a:lnTo>
                    <a:pt x="2098078" y="568845"/>
                  </a:lnTo>
                  <a:lnTo>
                    <a:pt x="2089886" y="556742"/>
                  </a:lnTo>
                  <a:lnTo>
                    <a:pt x="2077770" y="548589"/>
                  </a:lnTo>
                  <a:lnTo>
                    <a:pt x="2067687" y="546544"/>
                  </a:lnTo>
                  <a:lnTo>
                    <a:pt x="2067687" y="545592"/>
                  </a:lnTo>
                  <a:lnTo>
                    <a:pt x="2067687" y="0"/>
                  </a:lnTo>
                  <a:lnTo>
                    <a:pt x="2058162" y="0"/>
                  </a:lnTo>
                  <a:lnTo>
                    <a:pt x="2058162" y="546569"/>
                  </a:lnTo>
                  <a:lnTo>
                    <a:pt x="2058162" y="583692"/>
                  </a:lnTo>
                  <a:lnTo>
                    <a:pt x="2058162" y="546569"/>
                  </a:lnTo>
                  <a:lnTo>
                    <a:pt x="2048129" y="548589"/>
                  </a:lnTo>
                  <a:lnTo>
                    <a:pt x="2036025" y="556742"/>
                  </a:lnTo>
                  <a:lnTo>
                    <a:pt x="2027872" y="568845"/>
                  </a:lnTo>
                  <a:lnTo>
                    <a:pt x="2024888" y="583692"/>
                  </a:lnTo>
                  <a:lnTo>
                    <a:pt x="2027872" y="598551"/>
                  </a:lnTo>
                  <a:lnTo>
                    <a:pt x="2036025" y="610654"/>
                  </a:lnTo>
                  <a:lnTo>
                    <a:pt x="2048129" y="618807"/>
                  </a:lnTo>
                  <a:lnTo>
                    <a:pt x="2062988" y="621792"/>
                  </a:lnTo>
                  <a:lnTo>
                    <a:pt x="2077770" y="618807"/>
                  </a:lnTo>
                  <a:lnTo>
                    <a:pt x="2089886" y="610654"/>
                  </a:lnTo>
                  <a:lnTo>
                    <a:pt x="2098078" y="598551"/>
                  </a:lnTo>
                  <a:lnTo>
                    <a:pt x="2101088" y="5836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749920" y="6495415"/>
            <a:ext cx="13989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1435" algn="just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Lato"/>
                <a:cs typeface="Lato"/>
              </a:rPr>
              <a:t>Technical Marketing Engineer</a:t>
            </a:r>
            <a:endParaRPr sz="2400">
              <a:latin typeface="Lato"/>
              <a:cs typeface="La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829292" y="6321678"/>
            <a:ext cx="134175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Lato"/>
                <a:cs typeface="Lato"/>
              </a:rPr>
              <a:t>Executive Engineers</a:t>
            </a:r>
            <a:endParaRPr sz="2400">
              <a:latin typeface="Lato"/>
              <a:cs typeface="Lato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496804" y="7216013"/>
            <a:ext cx="0" cy="1043305"/>
          </a:xfrm>
          <a:custGeom>
            <a:avLst/>
            <a:gdLst/>
            <a:ahLst/>
            <a:cxnLst/>
            <a:rect l="l" t="t" r="r" b="b"/>
            <a:pathLst>
              <a:path h="1043304">
                <a:moveTo>
                  <a:pt x="0" y="0"/>
                </a:moveTo>
                <a:lnTo>
                  <a:pt x="0" y="104305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753727" y="8451850"/>
            <a:ext cx="1599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Lato"/>
                <a:cs typeface="Lato"/>
              </a:rPr>
              <a:t>Technicians</a:t>
            </a:r>
            <a:endParaRPr sz="2400">
              <a:latin typeface="Lato"/>
              <a:cs typeface="La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803506" y="6040882"/>
            <a:ext cx="12966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340" marR="5080" indent="-41275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Lato"/>
                <a:cs typeface="Lato"/>
              </a:rPr>
              <a:t>Technical Manager</a:t>
            </a:r>
            <a:endParaRPr sz="2400">
              <a:latin typeface="Lato"/>
              <a:cs typeface="Lato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2532232" y="6956043"/>
            <a:ext cx="0" cy="923925"/>
          </a:xfrm>
          <a:custGeom>
            <a:avLst/>
            <a:gdLst/>
            <a:ahLst/>
            <a:cxnLst/>
            <a:rect l="l" t="t" r="r" b="b"/>
            <a:pathLst>
              <a:path h="923925">
                <a:moveTo>
                  <a:pt x="0" y="0"/>
                </a:moveTo>
                <a:lnTo>
                  <a:pt x="0" y="923543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1780646" y="7922767"/>
            <a:ext cx="13404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Lato"/>
                <a:cs typeface="Lato"/>
              </a:rPr>
              <a:t>Technical Engineers</a:t>
            </a:r>
            <a:endParaRPr sz="2400">
              <a:latin typeface="Lato"/>
              <a:cs typeface="La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878560" y="7272908"/>
            <a:ext cx="16529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0645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Lato"/>
                <a:cs typeface="Lato"/>
              </a:rPr>
              <a:t>Purchasing Department</a:t>
            </a:r>
            <a:endParaRPr sz="2400">
              <a:latin typeface="Lato"/>
              <a:cs typeface="La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584551" y="6466713"/>
            <a:ext cx="128270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450" marR="5080" indent="-32384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latin typeface="Lato"/>
                <a:cs typeface="Lato"/>
              </a:rPr>
              <a:t>Marketing Executive</a:t>
            </a:r>
            <a:endParaRPr sz="2200">
              <a:latin typeface="Lato"/>
              <a:cs typeface="Lato"/>
            </a:endParaRPr>
          </a:p>
        </p:txBody>
      </p:sp>
      <p:pic>
        <p:nvPicPr>
          <p:cNvPr id="31" name="object 3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52689" y="8367648"/>
            <a:ext cx="2411095" cy="19193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48223" y="8778240"/>
            <a:ext cx="3591563" cy="967064"/>
          </a:xfrm>
          <a:custGeom>
            <a:avLst/>
            <a:gdLst/>
            <a:ahLst/>
            <a:cxnLst/>
            <a:rect l="l" t="t" r="r" b="b"/>
            <a:pathLst>
              <a:path w="3591563" h="967064">
                <a:moveTo>
                  <a:pt x="0" y="0"/>
                </a:moveTo>
                <a:lnTo>
                  <a:pt x="3591563" y="0"/>
                </a:lnTo>
                <a:lnTo>
                  <a:pt x="3591563" y="967064"/>
                </a:lnTo>
                <a:lnTo>
                  <a:pt x="0" y="967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17036" y="3889248"/>
            <a:ext cx="10847832" cy="2790444"/>
          </a:xfrm>
          <a:custGeom>
            <a:avLst/>
            <a:gdLst/>
            <a:ahLst/>
            <a:cxnLst/>
            <a:rect l="l" t="t" r="r" b="b"/>
            <a:pathLst>
              <a:path w="10847832" h="2790444">
                <a:moveTo>
                  <a:pt x="0" y="0"/>
                </a:moveTo>
                <a:lnTo>
                  <a:pt x="10847832" y="0"/>
                </a:lnTo>
                <a:lnTo>
                  <a:pt x="10847832" y="2790444"/>
                </a:lnTo>
                <a:lnTo>
                  <a:pt x="0" y="2790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44311" y="4043848"/>
            <a:ext cx="9384011" cy="1878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4"/>
              </a:lnSpc>
            </a:pPr>
            <a:r>
              <a:rPr lang="en-US" sz="9995">
                <a:solidFill>
                  <a:srgbClr val="FFFFFF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Selected Projects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086713" y="720978"/>
            <a:ext cx="6330315" cy="1939634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 marR="360045">
              <a:lnSpc>
                <a:spcPts val="2960"/>
              </a:lnSpc>
              <a:spcBef>
                <a:spcPts val="525"/>
              </a:spcBef>
            </a:pPr>
            <a:r>
              <a:rPr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Supply</a:t>
            </a:r>
            <a:r>
              <a:rPr sz="2800" b="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2800" b="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</a:t>
            </a:r>
            <a:r>
              <a:rPr sz="2800" b="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Irrigation</a:t>
            </a:r>
            <a:r>
              <a:rPr sz="2800" b="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  <a:r>
              <a:rPr sz="2800" b="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Cultivating</a:t>
            </a:r>
            <a:r>
              <a:rPr sz="2800" b="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4305"/>
              </a:lnSpc>
            </a:pPr>
            <a:r>
              <a:rPr sz="4000" spc="-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Bloomfields-</a:t>
            </a:r>
            <a:r>
              <a:rPr sz="4000" spc="-2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Mostakbal </a:t>
            </a:r>
            <a:r>
              <a:rPr sz="4000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</a:t>
            </a:r>
            <a:r>
              <a:rPr sz="4000" spc="-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i="1" spc="-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sz="4000" spc="-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ongoing</a:t>
            </a:r>
            <a:r>
              <a:rPr lang="en-US" sz="4000" spc="-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working” 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63626" y="3587635"/>
            <a:ext cx="10086340" cy="6699884"/>
            <a:chOff x="263626" y="3587635"/>
            <a:chExt cx="10086340" cy="669988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38389" y="8430666"/>
              <a:ext cx="2411095" cy="18563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626" y="3587635"/>
              <a:ext cx="7415530" cy="55688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-570942"/>
            <a:ext cx="8229600" cy="2834160"/>
          </a:xfrm>
          <a:prstGeom prst="rect">
            <a:avLst/>
          </a:prstGeom>
        </p:spPr>
        <p:txBody>
          <a:bodyPr vert="horz" wrap="square" lIns="0" tIns="774750" rIns="0" bIns="0" rtlCol="0">
            <a:spAutoFit/>
          </a:bodyPr>
          <a:lstStyle/>
          <a:p>
            <a:pPr marL="1292225">
              <a:lnSpc>
                <a:spcPts val="3260"/>
              </a:lnSpc>
              <a:spcBef>
                <a:spcPts val="95"/>
              </a:spcBef>
            </a:pPr>
            <a:r>
              <a:rPr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Installing</a:t>
            </a:r>
            <a:r>
              <a:rPr sz="2800" b="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Irrigation</a:t>
            </a:r>
            <a:r>
              <a:rPr sz="2800" b="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  <a:r>
              <a:rPr sz="2800" b="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2800" b="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Cultivating</a:t>
            </a:r>
            <a:r>
              <a:rPr sz="2800" b="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92225">
              <a:lnSpc>
                <a:spcPts val="4700"/>
              </a:lnSpc>
            </a:pPr>
            <a:r>
              <a:rPr sz="40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D-</a:t>
            </a:r>
            <a:r>
              <a:rPr sz="4000" spc="-3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Bay-</a:t>
            </a:r>
            <a:r>
              <a:rPr sz="4000" spc="-2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r>
              <a:rPr sz="40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coast</a:t>
            </a:r>
            <a:r>
              <a:rPr sz="40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i="1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Ongoing</a:t>
            </a:r>
            <a:r>
              <a:rPr sz="4000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sz="4000" i="1" spc="-2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88273" y="9447296"/>
            <a:ext cx="2311325" cy="3574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2252" y="2968498"/>
            <a:ext cx="5685028" cy="568502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99961" y="2968498"/>
            <a:ext cx="5685028" cy="568502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264643" y="2978150"/>
            <a:ext cx="5675375" cy="56753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8695" y="2118314"/>
            <a:ext cx="2935605" cy="3575685"/>
            <a:chOff x="1008695" y="2118314"/>
            <a:chExt cx="2935605" cy="35756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8695" y="2118314"/>
              <a:ext cx="2935526" cy="357544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2413" y="2126869"/>
              <a:ext cx="2856992" cy="349973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512290" y="5727175"/>
            <a:ext cx="4787265" cy="3325495"/>
            <a:chOff x="5512290" y="5727175"/>
            <a:chExt cx="4787265" cy="332549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2290" y="5727175"/>
              <a:ext cx="4786918" cy="33254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20181" y="5735066"/>
              <a:ext cx="4721352" cy="326072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8109" rIns="0" bIns="0" rtlCol="0">
            <a:spAutoFit/>
          </a:bodyPr>
          <a:lstStyle/>
          <a:p>
            <a:pPr marL="400685">
              <a:lnSpc>
                <a:spcPts val="3240"/>
              </a:lnSpc>
              <a:spcBef>
                <a:spcPts val="95"/>
              </a:spcBef>
            </a:pPr>
            <a:r>
              <a:rPr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Irrigation</a:t>
            </a:r>
            <a:r>
              <a:rPr sz="2800" b="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  <a:r>
              <a:rPr sz="2800" b="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2800" b="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sz="2800" b="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maintenance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685">
              <a:lnSpc>
                <a:spcPts val="4680"/>
              </a:lnSpc>
            </a:pPr>
            <a:r>
              <a:rPr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Azad-</a:t>
            </a:r>
            <a:r>
              <a:rPr sz="4000" spc="-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sz="4000" spc="-3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Cairo</a:t>
            </a:r>
            <a:r>
              <a:rPr sz="4000" spc="-2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i="1" spc="-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sz="4000" spc="-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Ongoing</a:t>
            </a:r>
            <a:r>
              <a:rPr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sz="4000" i="1" spc="-2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5727175"/>
            <a:ext cx="5441315" cy="4559935"/>
            <a:chOff x="0" y="5727175"/>
            <a:chExt cx="5441315" cy="455993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4589" y="5727175"/>
              <a:ext cx="4386115" cy="332540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094" y="5735066"/>
              <a:ext cx="4312920" cy="32607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6584" y="8425813"/>
              <a:ext cx="2411095" cy="186118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5735066"/>
              <a:ext cx="4347717" cy="4551933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572750" y="0"/>
            <a:ext cx="7715250" cy="1028699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86657" y="2126742"/>
            <a:ext cx="6260719" cy="35279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48754" cy="793206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78891" y="2324100"/>
            <a:ext cx="18009235" cy="7962900"/>
            <a:chOff x="278891" y="2324100"/>
            <a:chExt cx="18009235" cy="79629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39245" y="2354936"/>
              <a:ext cx="8848754" cy="79320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12935" y="2362200"/>
              <a:ext cx="8638032" cy="69905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39351" y="2388425"/>
              <a:ext cx="8535670" cy="68884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8891" y="2324100"/>
              <a:ext cx="4174236" cy="69905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4799" y="2351214"/>
              <a:ext cx="4072382" cy="68884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47032" y="2362200"/>
              <a:ext cx="4572000" cy="34549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72686" y="2388361"/>
              <a:ext cx="4471035" cy="33533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47032" y="5897879"/>
              <a:ext cx="4572000" cy="34549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72686" y="5923597"/>
              <a:ext cx="4471035" cy="33533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38388" y="8560599"/>
              <a:ext cx="2411095" cy="1726397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10515600" cy="1143000"/>
          </a:xfrm>
          <a:prstGeom prst="rect">
            <a:avLst/>
          </a:prstGeom>
        </p:spPr>
        <p:txBody>
          <a:bodyPr vert="horz" wrap="square" lIns="0" tIns="114858" rIns="0" bIns="0" rtlCol="0">
            <a:spAutoFit/>
          </a:bodyPr>
          <a:lstStyle/>
          <a:p>
            <a:pPr marL="274320">
              <a:lnSpc>
                <a:spcPts val="3240"/>
              </a:lnSpc>
              <a:spcBef>
                <a:spcPts val="95"/>
              </a:spcBef>
            </a:pPr>
            <a:r>
              <a:rPr sz="2800" b="0" dirty="0">
                <a:latin typeface="Times New Roman"/>
                <a:cs typeface="Times New Roman"/>
              </a:rPr>
              <a:t>Designing,</a:t>
            </a:r>
            <a:r>
              <a:rPr sz="2800" b="0" spc="-75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Installing</a:t>
            </a:r>
            <a:r>
              <a:rPr sz="2800" b="0" spc="-8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Irrigation</a:t>
            </a:r>
            <a:r>
              <a:rPr sz="2800" b="0" spc="-8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Network</a:t>
            </a:r>
            <a:r>
              <a:rPr sz="2800" b="0" spc="-5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and</a:t>
            </a:r>
            <a:r>
              <a:rPr sz="2800" b="0" spc="-6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Cultivating</a:t>
            </a:r>
            <a:r>
              <a:rPr sz="2800" b="0" spc="-90" dirty="0">
                <a:latin typeface="Times New Roman"/>
                <a:cs typeface="Times New Roman"/>
              </a:rPr>
              <a:t> </a:t>
            </a:r>
            <a:r>
              <a:rPr sz="2800" b="0" spc="-10" dirty="0">
                <a:latin typeface="Times New Roman"/>
                <a:cs typeface="Times New Roman"/>
              </a:rPr>
              <a:t>Plants</a:t>
            </a:r>
            <a:endParaRPr sz="2800" dirty="0">
              <a:latin typeface="Times New Roman"/>
              <a:cs typeface="Times New Roman"/>
            </a:endParaRPr>
          </a:p>
          <a:p>
            <a:pPr marL="350520">
              <a:lnSpc>
                <a:spcPts val="4680"/>
              </a:lnSpc>
            </a:pPr>
            <a:r>
              <a:rPr sz="4000" spc="-265" dirty="0">
                <a:latin typeface="Liberation Sans Narrow"/>
                <a:cs typeface="Times New Roman" panose="02020603050405020304" pitchFamily="18" charset="0"/>
              </a:rPr>
              <a:t>Al</a:t>
            </a:r>
            <a:r>
              <a:rPr sz="4000" spc="-285" dirty="0">
                <a:latin typeface="Liberation Sans Narrow"/>
                <a:cs typeface="Times New Roman" panose="02020603050405020304" pitchFamily="18" charset="0"/>
              </a:rPr>
              <a:t> </a:t>
            </a:r>
            <a:r>
              <a:rPr sz="4000" spc="-270" dirty="0">
                <a:latin typeface="Liberation Sans Narrow"/>
                <a:cs typeface="Times New Roman" panose="02020603050405020304" pitchFamily="18" charset="0"/>
              </a:rPr>
              <a:t>Masa</a:t>
            </a:r>
            <a:r>
              <a:rPr sz="4000" spc="-280" dirty="0">
                <a:latin typeface="Liberation Sans Narrow"/>
                <a:cs typeface="Times New Roman" panose="02020603050405020304" pitchFamily="18" charset="0"/>
              </a:rPr>
              <a:t> </a:t>
            </a:r>
            <a:r>
              <a:rPr sz="4000" spc="-190" dirty="0">
                <a:latin typeface="Liberation Sans Narrow"/>
                <a:cs typeface="Times New Roman" panose="02020603050405020304" pitchFamily="18" charset="0"/>
              </a:rPr>
              <a:t>Hotel</a:t>
            </a:r>
            <a:r>
              <a:rPr sz="4000" spc="-280" dirty="0">
                <a:latin typeface="Liberation Sans Narrow"/>
                <a:cs typeface="Times New Roman" panose="02020603050405020304" pitchFamily="18" charset="0"/>
              </a:rPr>
              <a:t> </a:t>
            </a:r>
            <a:r>
              <a:rPr sz="4000" spc="-175" dirty="0">
                <a:latin typeface="Liberation Sans Narrow"/>
                <a:cs typeface="Times New Roman" panose="02020603050405020304" pitchFamily="18" charset="0"/>
              </a:rPr>
              <a:t>in</a:t>
            </a:r>
            <a:r>
              <a:rPr sz="4000" spc="-280" dirty="0">
                <a:latin typeface="Liberation Sans Narrow"/>
                <a:cs typeface="Times New Roman" panose="02020603050405020304" pitchFamily="18" charset="0"/>
              </a:rPr>
              <a:t> </a:t>
            </a:r>
            <a:r>
              <a:rPr sz="4000" spc="-235" dirty="0">
                <a:latin typeface="Liberation Sans Narrow"/>
                <a:cs typeface="Times New Roman" panose="02020603050405020304" pitchFamily="18" charset="0"/>
              </a:rPr>
              <a:t>New</a:t>
            </a:r>
            <a:r>
              <a:rPr sz="4000" spc="-295" dirty="0">
                <a:latin typeface="Liberation Sans Narrow"/>
                <a:cs typeface="Times New Roman" panose="02020603050405020304" pitchFamily="18" charset="0"/>
              </a:rPr>
              <a:t> </a:t>
            </a:r>
            <a:r>
              <a:rPr sz="4000" spc="-235" dirty="0">
                <a:latin typeface="Liberation Sans Narrow"/>
                <a:cs typeface="Times New Roman" panose="02020603050405020304" pitchFamily="18" charset="0"/>
              </a:rPr>
              <a:t>Administrative</a:t>
            </a:r>
            <a:r>
              <a:rPr sz="4000" spc="-270" dirty="0">
                <a:latin typeface="Liberation Sans Narrow"/>
                <a:cs typeface="Times New Roman" panose="02020603050405020304" pitchFamily="18" charset="0"/>
              </a:rPr>
              <a:t> </a:t>
            </a:r>
            <a:r>
              <a:rPr sz="4000" spc="-40" dirty="0">
                <a:latin typeface="Liberation Sans Narrow"/>
                <a:cs typeface="Times New Roman" panose="02020603050405020304" pitchFamily="18" charset="0"/>
              </a:rPr>
              <a:t>Capital</a:t>
            </a:r>
            <a:endParaRPr sz="4000" dirty="0">
              <a:latin typeface="Liberation Sans Narrow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532599"/>
            <a:ext cx="2546096" cy="39122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3580" y="4082923"/>
            <a:ext cx="5755640" cy="140716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 marR="5080">
              <a:lnSpc>
                <a:spcPts val="2960"/>
              </a:lnSpc>
              <a:spcBef>
                <a:spcPts val="525"/>
              </a:spcBef>
            </a:pPr>
            <a:r>
              <a:rPr sz="2800" b="0" dirty="0">
                <a:solidFill>
                  <a:srgbClr val="002515"/>
                </a:solidFill>
                <a:latin typeface="Times New Roman"/>
                <a:cs typeface="Times New Roman"/>
              </a:rPr>
              <a:t>Suppling</a:t>
            </a:r>
            <a:r>
              <a:rPr sz="2800" b="0" spc="-65" dirty="0">
                <a:solidFill>
                  <a:srgbClr val="002515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002515"/>
                </a:solidFill>
                <a:latin typeface="Times New Roman"/>
                <a:cs typeface="Times New Roman"/>
              </a:rPr>
              <a:t>and</a:t>
            </a:r>
            <a:r>
              <a:rPr sz="2800" b="0" spc="-40" dirty="0">
                <a:solidFill>
                  <a:srgbClr val="002515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002515"/>
                </a:solidFill>
                <a:latin typeface="Times New Roman"/>
                <a:cs typeface="Times New Roman"/>
              </a:rPr>
              <a:t>Cultivating</a:t>
            </a:r>
            <a:r>
              <a:rPr sz="2800" b="0" spc="-75" dirty="0">
                <a:solidFill>
                  <a:srgbClr val="002515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002515"/>
                </a:solidFill>
                <a:latin typeface="Times New Roman"/>
                <a:cs typeface="Times New Roman"/>
              </a:rPr>
              <a:t>Plants</a:t>
            </a:r>
            <a:r>
              <a:rPr sz="2800" b="0" spc="-40" dirty="0">
                <a:solidFill>
                  <a:srgbClr val="002515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002515"/>
                </a:solidFill>
                <a:latin typeface="Times New Roman"/>
                <a:cs typeface="Times New Roman"/>
              </a:rPr>
              <a:t>for</a:t>
            </a:r>
            <a:r>
              <a:rPr sz="2800" b="0" spc="-45" dirty="0">
                <a:solidFill>
                  <a:srgbClr val="002515"/>
                </a:solidFill>
                <a:latin typeface="Times New Roman"/>
                <a:cs typeface="Times New Roman"/>
              </a:rPr>
              <a:t> </a:t>
            </a:r>
            <a:r>
              <a:rPr sz="2800" b="0" spc="-20" dirty="0">
                <a:solidFill>
                  <a:srgbClr val="002515"/>
                </a:solidFill>
                <a:latin typeface="Times New Roman"/>
                <a:cs typeface="Times New Roman"/>
              </a:rPr>
              <a:t>City </a:t>
            </a:r>
            <a:r>
              <a:rPr sz="2800" b="0" spc="-10" dirty="0">
                <a:solidFill>
                  <a:srgbClr val="002515"/>
                </a:solidFill>
                <a:latin typeface="Times New Roman"/>
                <a:cs typeface="Times New Roman"/>
              </a:rPr>
              <a:t>of</a:t>
            </a:r>
            <a:r>
              <a:rPr sz="2800" b="0" spc="-165" dirty="0">
                <a:solidFill>
                  <a:srgbClr val="002515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002515"/>
                </a:solidFill>
                <a:latin typeface="Times New Roman"/>
                <a:cs typeface="Times New Roman"/>
              </a:rPr>
              <a:t>Arts</a:t>
            </a:r>
            <a:r>
              <a:rPr sz="2800" b="0" spc="-40" dirty="0">
                <a:solidFill>
                  <a:srgbClr val="002515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002515"/>
                </a:solidFill>
                <a:latin typeface="Times New Roman"/>
                <a:cs typeface="Times New Roman"/>
              </a:rPr>
              <a:t>and</a:t>
            </a:r>
            <a:r>
              <a:rPr sz="2800" b="0" spc="-45" dirty="0">
                <a:solidFill>
                  <a:srgbClr val="002515"/>
                </a:solidFill>
                <a:latin typeface="Times New Roman"/>
                <a:cs typeface="Times New Roman"/>
              </a:rPr>
              <a:t> </a:t>
            </a:r>
            <a:r>
              <a:rPr sz="2800" b="0" spc="-10" dirty="0">
                <a:solidFill>
                  <a:srgbClr val="002515"/>
                </a:solidFill>
                <a:latin typeface="Times New Roman"/>
                <a:cs typeface="Times New Roman"/>
              </a:rPr>
              <a:t>Culture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4530"/>
              </a:lnSpc>
            </a:pPr>
            <a:r>
              <a:rPr sz="4000" spc="-185" dirty="0">
                <a:solidFill>
                  <a:srgbClr val="002515"/>
                </a:solidFill>
                <a:latin typeface="Liberation Sans Narrow"/>
                <a:cs typeface="Liberation Sans Narrow"/>
              </a:rPr>
              <a:t>in</a:t>
            </a:r>
            <a:r>
              <a:rPr sz="4000" spc="-275" dirty="0">
                <a:solidFill>
                  <a:srgbClr val="002515"/>
                </a:solidFill>
                <a:latin typeface="Liberation Sans Narrow"/>
                <a:cs typeface="Liberation Sans Narrow"/>
              </a:rPr>
              <a:t> </a:t>
            </a:r>
            <a:r>
              <a:rPr sz="4000" spc="-235" dirty="0">
                <a:solidFill>
                  <a:srgbClr val="002515"/>
                </a:solidFill>
                <a:latin typeface="Liberation Sans Narrow"/>
                <a:cs typeface="Liberation Sans Narrow"/>
              </a:rPr>
              <a:t>New</a:t>
            </a:r>
            <a:r>
              <a:rPr sz="4000" spc="-280" dirty="0">
                <a:solidFill>
                  <a:srgbClr val="002515"/>
                </a:solidFill>
                <a:latin typeface="Liberation Sans Narrow"/>
                <a:cs typeface="Liberation Sans Narrow"/>
              </a:rPr>
              <a:t> </a:t>
            </a:r>
            <a:r>
              <a:rPr sz="4000" spc="-235" dirty="0">
                <a:solidFill>
                  <a:srgbClr val="002515"/>
                </a:solidFill>
                <a:latin typeface="Liberation Sans Narrow"/>
                <a:cs typeface="Liberation Sans Narrow"/>
              </a:rPr>
              <a:t>Administrative </a:t>
            </a:r>
            <a:r>
              <a:rPr sz="4000" spc="-65" dirty="0">
                <a:solidFill>
                  <a:srgbClr val="002515"/>
                </a:solidFill>
                <a:latin typeface="Liberation Sans Narrow"/>
                <a:cs typeface="Liberation Sans Narrow"/>
              </a:rPr>
              <a:t>Capital</a:t>
            </a:r>
            <a:endParaRPr sz="4000">
              <a:latin typeface="Liberation Sans Narrow"/>
              <a:cs typeface="Liberation Sans Narrow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2022325"/>
            <a:ext cx="11494135" cy="8265159"/>
            <a:chOff x="0" y="2022325"/>
            <a:chExt cx="11494135" cy="826515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66524" y="2022325"/>
              <a:ext cx="3427492" cy="82646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74025" y="2030472"/>
              <a:ext cx="3362071" cy="82069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030476"/>
              <a:ext cx="8074024" cy="825652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5230819" y="0"/>
            <a:ext cx="3057525" cy="10287000"/>
            <a:chOff x="15230819" y="0"/>
            <a:chExt cx="3057525" cy="1028700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0819" y="0"/>
              <a:ext cx="3057180" cy="1028699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39491" y="39"/>
              <a:ext cx="3048507" cy="10263251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1804886" y="749790"/>
            <a:ext cx="3115310" cy="9537700"/>
            <a:chOff x="11804886" y="749790"/>
            <a:chExt cx="3115310" cy="953770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804886" y="749790"/>
              <a:ext cx="3115091" cy="953720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813540" y="757322"/>
              <a:ext cx="3048507" cy="94948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71692" y="0"/>
            <a:ext cx="11416665" cy="10287000"/>
            <a:chOff x="6871692" y="0"/>
            <a:chExt cx="1141666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71692" y="0"/>
              <a:ext cx="11416307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19972" y="2918460"/>
              <a:ext cx="4622291" cy="51450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73820" y="2933700"/>
              <a:ext cx="4519295" cy="50435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44956" y="0"/>
              <a:ext cx="4543042" cy="51297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98168" y="0"/>
              <a:ext cx="4489831" cy="5043551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515614"/>
            <a:ext cx="5852413" cy="877138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79414" y="0"/>
            <a:ext cx="2866770" cy="1028699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5800" y="532599"/>
            <a:ext cx="2546096" cy="39122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886315" y="8315705"/>
            <a:ext cx="6278880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240"/>
              </a:lnSpc>
              <a:spcBef>
                <a:spcPts val="95"/>
              </a:spcBef>
            </a:pPr>
            <a:r>
              <a:rPr sz="2800" dirty="0">
                <a:solidFill>
                  <a:srgbClr val="002515"/>
                </a:solidFill>
                <a:latin typeface="Times New Roman"/>
                <a:cs typeface="Times New Roman"/>
              </a:rPr>
              <a:t>Designing</a:t>
            </a:r>
            <a:r>
              <a:rPr sz="2800" spc="-70" dirty="0">
                <a:solidFill>
                  <a:srgbClr val="002515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2515"/>
                </a:solidFill>
                <a:latin typeface="Times New Roman"/>
                <a:cs typeface="Times New Roman"/>
              </a:rPr>
              <a:t>and</a:t>
            </a:r>
            <a:r>
              <a:rPr sz="2800" spc="-65" dirty="0">
                <a:solidFill>
                  <a:srgbClr val="002515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2515"/>
                </a:solidFill>
                <a:latin typeface="Times New Roman"/>
                <a:cs typeface="Times New Roman"/>
              </a:rPr>
              <a:t>Installing</a:t>
            </a:r>
            <a:r>
              <a:rPr sz="2800" spc="-80" dirty="0">
                <a:solidFill>
                  <a:srgbClr val="002515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2515"/>
                </a:solidFill>
                <a:latin typeface="Times New Roman"/>
                <a:cs typeface="Times New Roman"/>
              </a:rPr>
              <a:t>Irrigation</a:t>
            </a:r>
            <a:r>
              <a:rPr sz="2800" spc="-65" dirty="0">
                <a:solidFill>
                  <a:srgbClr val="002515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2515"/>
                </a:solidFill>
                <a:latin typeface="Times New Roman"/>
                <a:cs typeface="Times New Roman"/>
              </a:rPr>
              <a:t>Network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4680"/>
              </a:lnSpc>
            </a:pPr>
            <a:r>
              <a:rPr sz="4000" b="1" spc="-395" dirty="0">
                <a:solidFill>
                  <a:srgbClr val="002515"/>
                </a:solidFill>
                <a:latin typeface="Liberation Sans Narrow"/>
                <a:cs typeface="Liberation Sans Narrow"/>
              </a:rPr>
              <a:t>Red</a:t>
            </a:r>
            <a:r>
              <a:rPr sz="4000" b="1" spc="-305" dirty="0">
                <a:solidFill>
                  <a:srgbClr val="002515"/>
                </a:solidFill>
                <a:latin typeface="Liberation Sans Narrow"/>
                <a:cs typeface="Liberation Sans Narrow"/>
              </a:rPr>
              <a:t> </a:t>
            </a:r>
            <a:r>
              <a:rPr sz="4000" b="1" spc="-430" dirty="0">
                <a:solidFill>
                  <a:srgbClr val="002515"/>
                </a:solidFill>
                <a:latin typeface="Liberation Sans Narrow"/>
                <a:cs typeface="Liberation Sans Narrow"/>
              </a:rPr>
              <a:t>Sea</a:t>
            </a:r>
            <a:r>
              <a:rPr sz="4000" b="1" spc="-305" dirty="0">
                <a:solidFill>
                  <a:srgbClr val="002515"/>
                </a:solidFill>
                <a:latin typeface="Liberation Sans Narrow"/>
                <a:cs typeface="Liberation Sans Narrow"/>
              </a:rPr>
              <a:t> </a:t>
            </a:r>
            <a:r>
              <a:rPr sz="4000" b="1" spc="-275" dirty="0">
                <a:solidFill>
                  <a:srgbClr val="002515"/>
                </a:solidFill>
                <a:latin typeface="Liberation Sans Narrow"/>
                <a:cs typeface="Liberation Sans Narrow"/>
              </a:rPr>
              <a:t>Government</a:t>
            </a:r>
            <a:r>
              <a:rPr sz="4000" b="1" spc="-300" dirty="0">
                <a:solidFill>
                  <a:srgbClr val="002515"/>
                </a:solidFill>
                <a:latin typeface="Liberation Sans Narrow"/>
                <a:cs typeface="Liberation Sans Narrow"/>
              </a:rPr>
              <a:t> </a:t>
            </a:r>
            <a:r>
              <a:rPr sz="4000" b="1" spc="-275" dirty="0">
                <a:solidFill>
                  <a:srgbClr val="002515"/>
                </a:solidFill>
                <a:latin typeface="Liberation Sans Narrow"/>
                <a:cs typeface="Liberation Sans Narrow"/>
              </a:rPr>
              <a:t>hotels</a:t>
            </a:r>
            <a:endParaRPr sz="4000">
              <a:latin typeface="Liberation Sans Narrow"/>
              <a:cs typeface="Liberation Sans Narro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88273" y="9447296"/>
            <a:ext cx="2311325" cy="35749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2268189" y="2849866"/>
            <a:ext cx="5565775" cy="6122035"/>
            <a:chOff x="12268189" y="2849866"/>
            <a:chExt cx="5565775" cy="612203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68189" y="2849866"/>
              <a:ext cx="5565667" cy="61219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77089" y="2857499"/>
              <a:ext cx="5499354" cy="605713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02910" y="2887966"/>
            <a:ext cx="5565775" cy="6122035"/>
            <a:chOff x="502910" y="2887966"/>
            <a:chExt cx="5565775" cy="612203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910" y="2887966"/>
              <a:ext cx="5565667" cy="61219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1606" y="2895345"/>
              <a:ext cx="5499354" cy="6057138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385550" y="2849866"/>
            <a:ext cx="5565775" cy="6122035"/>
            <a:chOff x="6385550" y="2849866"/>
            <a:chExt cx="5565775" cy="612203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5550" y="2849866"/>
              <a:ext cx="5565667" cy="61219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94323" y="2857499"/>
              <a:ext cx="5499354" cy="6057138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50697" rIns="0" bIns="0" rtlCol="0">
            <a:spAutoFit/>
          </a:bodyPr>
          <a:lstStyle/>
          <a:p>
            <a:pPr marL="878840">
              <a:lnSpc>
                <a:spcPts val="3125"/>
              </a:lnSpc>
              <a:spcBef>
                <a:spcPts val="95"/>
              </a:spcBef>
            </a:pPr>
            <a:r>
              <a:rPr sz="2800" b="0" dirty="0">
                <a:latin typeface="Times New Roman"/>
                <a:cs typeface="Times New Roman"/>
              </a:rPr>
              <a:t>Suppling</a:t>
            </a:r>
            <a:r>
              <a:rPr sz="2800" b="0" spc="-8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and</a:t>
            </a:r>
            <a:r>
              <a:rPr sz="2800" b="0" spc="-55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Installing</a:t>
            </a:r>
            <a:r>
              <a:rPr sz="2800" b="0" spc="-85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Irrigation</a:t>
            </a:r>
            <a:r>
              <a:rPr sz="2800" b="0" spc="-6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Network</a:t>
            </a:r>
            <a:r>
              <a:rPr sz="2800" b="0" spc="-45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for</a:t>
            </a:r>
            <a:r>
              <a:rPr sz="2800" b="0" spc="-6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Green</a:t>
            </a:r>
            <a:r>
              <a:rPr sz="2800" b="0" spc="-90" dirty="0">
                <a:latin typeface="Times New Roman"/>
                <a:cs typeface="Times New Roman"/>
              </a:rPr>
              <a:t> </a:t>
            </a:r>
            <a:r>
              <a:rPr sz="2800" b="0" spc="-10" dirty="0">
                <a:latin typeface="Times New Roman"/>
                <a:cs typeface="Times New Roman"/>
              </a:rPr>
              <a:t>Walls</a:t>
            </a:r>
            <a:endParaRPr sz="2800">
              <a:latin typeface="Times New Roman"/>
              <a:cs typeface="Times New Roman"/>
            </a:endParaRPr>
          </a:p>
          <a:p>
            <a:pPr marL="878840">
              <a:lnSpc>
                <a:spcPts val="4565"/>
              </a:lnSpc>
            </a:pPr>
            <a:r>
              <a:rPr sz="4000" spc="-165" dirty="0">
                <a:latin typeface="Liberation Sans Narrow"/>
                <a:cs typeface="Liberation Sans Narrow"/>
              </a:rPr>
              <a:t>Hilton</a:t>
            </a:r>
            <a:r>
              <a:rPr sz="4000" spc="-275" dirty="0">
                <a:latin typeface="Liberation Sans Narrow"/>
                <a:cs typeface="Liberation Sans Narrow"/>
              </a:rPr>
              <a:t> </a:t>
            </a:r>
            <a:r>
              <a:rPr sz="4000" spc="-420" dirty="0">
                <a:latin typeface="Liberation Sans Narrow"/>
                <a:cs typeface="Liberation Sans Narrow"/>
              </a:rPr>
              <a:t>Secon</a:t>
            </a:r>
            <a:r>
              <a:rPr sz="4000" spc="-280" dirty="0">
                <a:latin typeface="Liberation Sans Narrow"/>
                <a:cs typeface="Liberation Sans Narrow"/>
              </a:rPr>
              <a:t> </a:t>
            </a:r>
            <a:r>
              <a:rPr sz="4000" spc="-145" dirty="0">
                <a:latin typeface="Liberation Sans Narrow"/>
                <a:cs typeface="Liberation Sans Narrow"/>
              </a:rPr>
              <a:t>Nile</a:t>
            </a:r>
            <a:r>
              <a:rPr sz="4000" spc="-280" dirty="0">
                <a:latin typeface="Liberation Sans Narrow"/>
                <a:cs typeface="Liberation Sans Narrow"/>
              </a:rPr>
              <a:t> </a:t>
            </a:r>
            <a:r>
              <a:rPr sz="4000" spc="-360" dirty="0">
                <a:latin typeface="Liberation Sans Narrow"/>
                <a:cs typeface="Liberation Sans Narrow"/>
              </a:rPr>
              <a:t>Towers</a:t>
            </a:r>
            <a:endParaRPr sz="4000">
              <a:latin typeface="Liberation Sans Narrow"/>
              <a:cs typeface="Liberation Sans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8083" y="1233677"/>
            <a:ext cx="38677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20" dirty="0">
                <a:latin typeface="Times New Roman"/>
                <a:cs typeface="Times New Roman"/>
              </a:rPr>
              <a:t>Table</a:t>
            </a:r>
            <a:r>
              <a:rPr sz="4400" b="0" spc="-125" dirty="0">
                <a:latin typeface="Times New Roman"/>
                <a:cs typeface="Times New Roman"/>
              </a:rPr>
              <a:t> </a:t>
            </a:r>
            <a:r>
              <a:rPr sz="4400" b="0" dirty="0">
                <a:latin typeface="Times New Roman"/>
                <a:cs typeface="Times New Roman"/>
              </a:rPr>
              <a:t>of</a:t>
            </a:r>
            <a:r>
              <a:rPr sz="4400" b="0" spc="-105" dirty="0">
                <a:latin typeface="Times New Roman"/>
                <a:cs typeface="Times New Roman"/>
              </a:rPr>
              <a:t> </a:t>
            </a:r>
            <a:r>
              <a:rPr sz="4400" b="0" spc="-10" dirty="0">
                <a:latin typeface="Times New Roman"/>
                <a:cs typeface="Times New Roman"/>
              </a:rPr>
              <a:t>contents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469" y="2622169"/>
            <a:ext cx="202692" cy="21335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469" y="3170808"/>
            <a:ext cx="202692" cy="21335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469" y="3719448"/>
            <a:ext cx="202692" cy="21336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469" y="4268089"/>
            <a:ext cx="202692" cy="21336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469" y="4816728"/>
            <a:ext cx="202692" cy="2133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469" y="5365369"/>
            <a:ext cx="202692" cy="2133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469" y="5914009"/>
            <a:ext cx="202692" cy="21336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469" y="6462648"/>
            <a:ext cx="202692" cy="21336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469" y="7011289"/>
            <a:ext cx="202692" cy="21336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177923" y="2330704"/>
            <a:ext cx="3788410" cy="4964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38045">
              <a:lnSpc>
                <a:spcPct val="150000"/>
              </a:lnSpc>
              <a:spcBef>
                <a:spcPts val="100"/>
              </a:spcBef>
            </a:pPr>
            <a:r>
              <a:rPr sz="2400" b="1" dirty="0">
                <a:solidFill>
                  <a:srgbClr val="404040"/>
                </a:solidFill>
                <a:latin typeface="Times New Roman"/>
                <a:cs typeface="Times New Roman"/>
              </a:rPr>
              <a:t>About</a:t>
            </a:r>
            <a:r>
              <a:rPr sz="2400" b="1" spc="-6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404040"/>
                </a:solidFill>
                <a:latin typeface="Times New Roman"/>
                <a:cs typeface="Times New Roman"/>
              </a:rPr>
              <a:t>Us </a:t>
            </a:r>
            <a:r>
              <a:rPr sz="2400" b="1" dirty="0">
                <a:solidFill>
                  <a:srgbClr val="404040"/>
                </a:solidFill>
                <a:latin typeface="Times New Roman"/>
                <a:cs typeface="Times New Roman"/>
              </a:rPr>
              <a:t>Our</a:t>
            </a:r>
            <a:r>
              <a:rPr sz="2400" b="1" spc="-9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Times New Roman"/>
                <a:cs typeface="Times New Roman"/>
              </a:rPr>
              <a:t>Vision </a:t>
            </a:r>
            <a:r>
              <a:rPr sz="2400" b="1" dirty="0">
                <a:solidFill>
                  <a:srgbClr val="404040"/>
                </a:solidFill>
                <a:latin typeface="Times New Roman"/>
                <a:cs typeface="Times New Roman"/>
              </a:rPr>
              <a:t>Our</a:t>
            </a:r>
            <a:r>
              <a:rPr sz="2400" b="1" spc="-4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Times New Roman"/>
                <a:cs typeface="Times New Roman"/>
              </a:rPr>
              <a:t>Mission </a:t>
            </a:r>
            <a:r>
              <a:rPr sz="2400" b="1" dirty="0">
                <a:solidFill>
                  <a:srgbClr val="404040"/>
                </a:solidFill>
                <a:latin typeface="Times New Roman"/>
                <a:cs typeface="Times New Roman"/>
              </a:rPr>
              <a:t>Our</a:t>
            </a:r>
            <a:r>
              <a:rPr sz="2400" b="1" spc="-9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Times New Roman"/>
                <a:cs typeface="Times New Roman"/>
              </a:rPr>
              <a:t>Values </a:t>
            </a:r>
            <a:r>
              <a:rPr sz="2400" b="1" dirty="0">
                <a:solidFill>
                  <a:srgbClr val="404040"/>
                </a:solidFill>
                <a:latin typeface="Times New Roman"/>
                <a:cs typeface="Times New Roman"/>
              </a:rPr>
              <a:t>Our</a:t>
            </a:r>
            <a:r>
              <a:rPr sz="2400" b="1" spc="-4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Times New Roman"/>
                <a:cs typeface="Times New Roman"/>
              </a:rPr>
              <a:t>services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b="1" dirty="0">
                <a:solidFill>
                  <a:srgbClr val="404040"/>
                </a:solidFill>
                <a:latin typeface="Times New Roman"/>
                <a:cs typeface="Times New Roman"/>
              </a:rPr>
              <a:t>Our</a:t>
            </a:r>
            <a:r>
              <a:rPr sz="2400" b="1" spc="-4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Times New Roman"/>
                <a:cs typeface="Times New Roman"/>
              </a:rPr>
              <a:t>Management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50000"/>
              </a:lnSpc>
            </a:pPr>
            <a:r>
              <a:rPr sz="2400" b="1" dirty="0">
                <a:solidFill>
                  <a:srgbClr val="404040"/>
                </a:solidFill>
                <a:latin typeface="Times New Roman"/>
                <a:cs typeface="Times New Roman"/>
              </a:rPr>
              <a:t>Our</a:t>
            </a:r>
            <a:r>
              <a:rPr sz="2400" b="1" spc="-5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404040"/>
                </a:solidFill>
                <a:latin typeface="Times New Roman"/>
                <a:cs typeface="Times New Roman"/>
              </a:rPr>
              <a:t>organizational</a:t>
            </a:r>
            <a:r>
              <a:rPr sz="2400" b="1" spc="-1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Times New Roman"/>
                <a:cs typeface="Times New Roman"/>
              </a:rPr>
              <a:t>structure </a:t>
            </a:r>
            <a:r>
              <a:rPr sz="2400" b="1" dirty="0">
                <a:solidFill>
                  <a:srgbClr val="404040"/>
                </a:solidFill>
                <a:latin typeface="Times New Roman"/>
                <a:cs typeface="Times New Roman"/>
              </a:rPr>
              <a:t>Selected</a:t>
            </a:r>
            <a:r>
              <a:rPr sz="2400" b="1" spc="-50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Times New Roman"/>
                <a:cs typeface="Times New Roman"/>
              </a:rPr>
              <a:t>projects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b="1" dirty="0">
                <a:solidFill>
                  <a:srgbClr val="404040"/>
                </a:solidFill>
                <a:latin typeface="Times New Roman"/>
                <a:cs typeface="Times New Roman"/>
              </a:rPr>
              <a:t>Our</a:t>
            </a:r>
            <a:r>
              <a:rPr sz="2400" b="1" spc="-50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Times New Roman"/>
                <a:cs typeface="Times New Roman"/>
              </a:rPr>
              <a:t>projects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914900"/>
            <a:ext cx="6095999" cy="53720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4745" y="954890"/>
            <a:ext cx="956243" cy="117856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73821" y="0"/>
            <a:ext cx="10306430" cy="1028699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58" y="371921"/>
            <a:ext cx="8773795" cy="9915525"/>
            <a:chOff x="1858" y="371921"/>
            <a:chExt cx="8773795" cy="9915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8" y="371921"/>
              <a:ext cx="8773191" cy="99150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584" y="8425813"/>
              <a:ext cx="2411095" cy="1861185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8980910" y="0"/>
            <a:ext cx="9307195" cy="10287000"/>
            <a:chOff x="8980910" y="0"/>
            <a:chExt cx="9307195" cy="102870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80910" y="0"/>
              <a:ext cx="9307088" cy="102869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88805" y="46"/>
              <a:ext cx="9299194" cy="1028695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24611" y="4126991"/>
            <a:ext cx="4168140" cy="4616450"/>
            <a:chOff x="324611" y="4126991"/>
            <a:chExt cx="4168140" cy="461645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611" y="4126991"/>
              <a:ext cx="4168140" cy="46161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1205" y="4152899"/>
              <a:ext cx="4065270" cy="4515231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4593335" y="4126991"/>
            <a:ext cx="4165600" cy="4616450"/>
            <a:chOff x="4593335" y="4126991"/>
            <a:chExt cx="4165600" cy="461645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93335" y="4126991"/>
              <a:ext cx="4165091" cy="46161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19116" y="4152899"/>
              <a:ext cx="4063111" cy="4515231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820927" y="942848"/>
            <a:ext cx="7896225" cy="133032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 marR="5080">
              <a:lnSpc>
                <a:spcPts val="2960"/>
              </a:lnSpc>
              <a:spcBef>
                <a:spcPts val="525"/>
              </a:spcBef>
            </a:pPr>
            <a:r>
              <a:rPr sz="2800" b="0" dirty="0">
                <a:latin typeface="Times New Roman"/>
                <a:cs typeface="Times New Roman"/>
              </a:rPr>
              <a:t>Suppling</a:t>
            </a:r>
            <a:r>
              <a:rPr sz="2800" b="0" spc="-55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and</a:t>
            </a:r>
            <a:r>
              <a:rPr sz="2800" b="0" spc="-3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Installing</a:t>
            </a:r>
            <a:r>
              <a:rPr sz="2800" b="0" spc="-6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Mechanical</a:t>
            </a:r>
            <a:r>
              <a:rPr sz="2800" b="0" spc="-3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&amp;</a:t>
            </a:r>
            <a:r>
              <a:rPr sz="2800" b="0" spc="-35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Electrical</a:t>
            </a:r>
            <a:r>
              <a:rPr sz="2800" b="0" spc="-85" dirty="0">
                <a:latin typeface="Times New Roman"/>
                <a:cs typeface="Times New Roman"/>
              </a:rPr>
              <a:t> </a:t>
            </a:r>
            <a:r>
              <a:rPr sz="2800" b="0" spc="-10" dirty="0">
                <a:latin typeface="Times New Roman"/>
                <a:cs typeface="Times New Roman"/>
              </a:rPr>
              <a:t>Works </a:t>
            </a:r>
            <a:r>
              <a:rPr sz="2800" b="0" dirty="0">
                <a:latin typeface="Times New Roman"/>
                <a:cs typeface="Times New Roman"/>
              </a:rPr>
              <a:t>for</a:t>
            </a:r>
            <a:r>
              <a:rPr sz="2800" b="0" spc="-9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Swimming</a:t>
            </a:r>
            <a:r>
              <a:rPr sz="2800" b="0" spc="-55" dirty="0">
                <a:latin typeface="Times New Roman"/>
                <a:cs typeface="Times New Roman"/>
              </a:rPr>
              <a:t> </a:t>
            </a:r>
            <a:r>
              <a:rPr sz="2800" b="0" spc="-20" dirty="0">
                <a:latin typeface="Times New Roman"/>
                <a:cs typeface="Times New Roman"/>
              </a:rPr>
              <a:t>Pools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925"/>
              </a:lnSpc>
            </a:pPr>
            <a:r>
              <a:rPr sz="3600" spc="-150" dirty="0">
                <a:latin typeface="Liberation Sans Narrow"/>
                <a:cs typeface="Liberation Sans Narrow"/>
              </a:rPr>
              <a:t>Hilton</a:t>
            </a:r>
            <a:r>
              <a:rPr sz="3600" spc="-245" dirty="0">
                <a:latin typeface="Liberation Sans Narrow"/>
                <a:cs typeface="Liberation Sans Narrow"/>
              </a:rPr>
              <a:t> </a:t>
            </a:r>
            <a:r>
              <a:rPr sz="3600" spc="-380" dirty="0">
                <a:latin typeface="Liberation Sans Narrow"/>
                <a:cs typeface="Liberation Sans Narrow"/>
              </a:rPr>
              <a:t>Secon</a:t>
            </a:r>
            <a:r>
              <a:rPr sz="3600" spc="-250" dirty="0">
                <a:latin typeface="Liberation Sans Narrow"/>
                <a:cs typeface="Liberation Sans Narrow"/>
              </a:rPr>
              <a:t> </a:t>
            </a:r>
            <a:r>
              <a:rPr sz="3600" spc="-114" dirty="0">
                <a:latin typeface="Liberation Sans Narrow"/>
                <a:cs typeface="Liberation Sans Narrow"/>
              </a:rPr>
              <a:t>Nile</a:t>
            </a:r>
            <a:r>
              <a:rPr sz="3600" spc="-250" dirty="0">
                <a:latin typeface="Liberation Sans Narrow"/>
                <a:cs typeface="Liberation Sans Narrow"/>
              </a:rPr>
              <a:t> </a:t>
            </a:r>
            <a:r>
              <a:rPr sz="3600" spc="-310" dirty="0">
                <a:latin typeface="Liberation Sans Narrow"/>
                <a:cs typeface="Liberation Sans Narrow"/>
              </a:rPr>
              <a:t>Towers</a:t>
            </a:r>
            <a:endParaRPr sz="3600">
              <a:latin typeface="Liberation Sans Narrow"/>
              <a:cs typeface="Liberation Sans Narr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58" y="371921"/>
            <a:ext cx="8773795" cy="9915525"/>
            <a:chOff x="1858" y="371921"/>
            <a:chExt cx="8773795" cy="9915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8" y="371921"/>
              <a:ext cx="8773191" cy="99150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584" y="8425813"/>
              <a:ext cx="2411095" cy="186118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0927" y="942848"/>
            <a:ext cx="8399145" cy="133032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 marR="5080">
              <a:lnSpc>
                <a:spcPts val="2960"/>
              </a:lnSpc>
              <a:spcBef>
                <a:spcPts val="525"/>
              </a:spcBef>
            </a:pPr>
            <a:r>
              <a:rPr sz="2800" b="0" dirty="0">
                <a:latin typeface="Times New Roman"/>
                <a:cs typeface="Times New Roman"/>
              </a:rPr>
              <a:t>Suppling</a:t>
            </a:r>
            <a:r>
              <a:rPr sz="2800" b="0" spc="-65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and</a:t>
            </a:r>
            <a:r>
              <a:rPr sz="2800" b="0" spc="-5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Installing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Mechanical</a:t>
            </a:r>
            <a:r>
              <a:rPr sz="2800" b="0" spc="-45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&amp;</a:t>
            </a:r>
            <a:r>
              <a:rPr sz="2800" b="0" spc="-5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Electrical</a:t>
            </a:r>
            <a:r>
              <a:rPr sz="2800" b="0" spc="-95" dirty="0">
                <a:latin typeface="Times New Roman"/>
                <a:cs typeface="Times New Roman"/>
              </a:rPr>
              <a:t> </a:t>
            </a:r>
            <a:r>
              <a:rPr sz="2800" b="0" spc="-30" dirty="0">
                <a:latin typeface="Times New Roman"/>
                <a:cs typeface="Times New Roman"/>
              </a:rPr>
              <a:t>Works</a:t>
            </a:r>
            <a:r>
              <a:rPr sz="2800" b="0" spc="-50" dirty="0">
                <a:latin typeface="Times New Roman"/>
                <a:cs typeface="Times New Roman"/>
              </a:rPr>
              <a:t> </a:t>
            </a:r>
            <a:r>
              <a:rPr sz="2800" b="0" spc="-25" dirty="0">
                <a:latin typeface="Times New Roman"/>
                <a:cs typeface="Times New Roman"/>
              </a:rPr>
              <a:t>for </a:t>
            </a:r>
            <a:r>
              <a:rPr sz="2800" b="0" spc="-10" dirty="0">
                <a:latin typeface="Times New Roman"/>
                <a:cs typeface="Times New Roman"/>
              </a:rPr>
              <a:t>Fountains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925"/>
              </a:lnSpc>
            </a:pPr>
            <a:r>
              <a:rPr sz="3600" spc="-150" dirty="0">
                <a:latin typeface="Liberation Sans Narrow"/>
                <a:cs typeface="Liberation Sans Narrow"/>
              </a:rPr>
              <a:t>Hilton</a:t>
            </a:r>
            <a:r>
              <a:rPr sz="3600" spc="-245" dirty="0">
                <a:latin typeface="Liberation Sans Narrow"/>
                <a:cs typeface="Liberation Sans Narrow"/>
              </a:rPr>
              <a:t> </a:t>
            </a:r>
            <a:r>
              <a:rPr sz="3600" spc="-380" dirty="0">
                <a:latin typeface="Liberation Sans Narrow"/>
                <a:cs typeface="Liberation Sans Narrow"/>
              </a:rPr>
              <a:t>Secon</a:t>
            </a:r>
            <a:r>
              <a:rPr sz="3600" spc="-250" dirty="0">
                <a:latin typeface="Liberation Sans Narrow"/>
                <a:cs typeface="Liberation Sans Narrow"/>
              </a:rPr>
              <a:t> </a:t>
            </a:r>
            <a:r>
              <a:rPr sz="3600" spc="-114" dirty="0">
                <a:latin typeface="Liberation Sans Narrow"/>
                <a:cs typeface="Liberation Sans Narrow"/>
              </a:rPr>
              <a:t>Nile</a:t>
            </a:r>
            <a:r>
              <a:rPr sz="3600" spc="-250" dirty="0">
                <a:latin typeface="Liberation Sans Narrow"/>
                <a:cs typeface="Liberation Sans Narrow"/>
              </a:rPr>
              <a:t> </a:t>
            </a:r>
            <a:r>
              <a:rPr sz="3600" spc="-310" dirty="0">
                <a:latin typeface="Liberation Sans Narrow"/>
                <a:cs typeface="Liberation Sans Narrow"/>
              </a:rPr>
              <a:t>Towers</a:t>
            </a:r>
            <a:endParaRPr sz="3600">
              <a:latin typeface="Liberation Sans Narrow"/>
              <a:cs typeface="Liberation Sans Narrow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48055" y="3622547"/>
            <a:ext cx="9938385" cy="4356100"/>
            <a:chOff x="448055" y="3622547"/>
            <a:chExt cx="9938385" cy="43561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38955" y="3653027"/>
              <a:ext cx="3229355" cy="42626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35348" y="3759453"/>
              <a:ext cx="3041396" cy="405511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56703" y="3624071"/>
              <a:ext cx="3229355" cy="42626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53097" y="3730243"/>
              <a:ext cx="3041396" cy="405510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8055" y="3622547"/>
              <a:ext cx="3297936" cy="43555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4004" y="3730116"/>
              <a:ext cx="3109341" cy="4145787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570844" y="0"/>
            <a:ext cx="7715249" cy="1028699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04421" cy="54482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1510" y="1820926"/>
            <a:ext cx="3333750" cy="226568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96100"/>
              </a:lnSpc>
              <a:spcBef>
                <a:spcPts val="225"/>
              </a:spcBef>
            </a:pPr>
            <a:r>
              <a:rPr sz="2800" b="0" dirty="0">
                <a:latin typeface="Times New Roman"/>
                <a:cs typeface="Times New Roman"/>
              </a:rPr>
              <a:t>Designing</a:t>
            </a:r>
            <a:r>
              <a:rPr sz="2800" b="0" spc="-105" dirty="0">
                <a:latin typeface="Times New Roman"/>
                <a:cs typeface="Times New Roman"/>
              </a:rPr>
              <a:t> </a:t>
            </a:r>
            <a:r>
              <a:rPr sz="2800" b="0" spc="-25" dirty="0">
                <a:latin typeface="Times New Roman"/>
                <a:cs typeface="Times New Roman"/>
              </a:rPr>
              <a:t>and </a:t>
            </a:r>
            <a:r>
              <a:rPr sz="2800" b="0" dirty="0">
                <a:latin typeface="Times New Roman"/>
                <a:cs typeface="Times New Roman"/>
              </a:rPr>
              <a:t>Installing</a:t>
            </a:r>
            <a:r>
              <a:rPr sz="2800" b="0" spc="-40" dirty="0">
                <a:latin typeface="Times New Roman"/>
                <a:cs typeface="Times New Roman"/>
              </a:rPr>
              <a:t> </a:t>
            </a:r>
            <a:r>
              <a:rPr sz="2800" b="0" spc="-10" dirty="0">
                <a:latin typeface="Times New Roman"/>
                <a:cs typeface="Times New Roman"/>
              </a:rPr>
              <a:t>Irrigation </a:t>
            </a:r>
            <a:r>
              <a:rPr sz="2800" b="0" dirty="0">
                <a:latin typeface="Times New Roman"/>
                <a:cs typeface="Times New Roman"/>
              </a:rPr>
              <a:t>Network,</a:t>
            </a:r>
            <a:r>
              <a:rPr sz="2800" b="0" spc="-7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Suppling</a:t>
            </a:r>
            <a:r>
              <a:rPr sz="2800" b="0" spc="-90" dirty="0">
                <a:latin typeface="Times New Roman"/>
                <a:cs typeface="Times New Roman"/>
              </a:rPr>
              <a:t> </a:t>
            </a:r>
            <a:r>
              <a:rPr sz="2800" b="0" spc="-25" dirty="0">
                <a:latin typeface="Times New Roman"/>
                <a:cs typeface="Times New Roman"/>
              </a:rPr>
              <a:t>and </a:t>
            </a:r>
            <a:r>
              <a:rPr sz="2800" b="0" dirty="0">
                <a:latin typeface="Times New Roman"/>
                <a:cs typeface="Times New Roman"/>
              </a:rPr>
              <a:t>Cultivating</a:t>
            </a:r>
            <a:r>
              <a:rPr sz="2800" b="0" spc="-30" dirty="0">
                <a:latin typeface="Times New Roman"/>
                <a:cs typeface="Times New Roman"/>
              </a:rPr>
              <a:t> </a:t>
            </a:r>
            <a:r>
              <a:rPr sz="2800" b="0" spc="-10" dirty="0">
                <a:latin typeface="Times New Roman"/>
                <a:cs typeface="Times New Roman"/>
              </a:rPr>
              <a:t>Plants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4600"/>
              </a:lnSpc>
            </a:pPr>
            <a:r>
              <a:rPr sz="4000" spc="-240" dirty="0">
                <a:latin typeface="Liberation Sans Narrow"/>
                <a:cs typeface="Liberation Sans Narrow"/>
              </a:rPr>
              <a:t>Private</a:t>
            </a:r>
            <a:r>
              <a:rPr sz="4000" spc="-265" dirty="0">
                <a:latin typeface="Liberation Sans Narrow"/>
                <a:cs typeface="Liberation Sans Narrow"/>
              </a:rPr>
              <a:t> </a:t>
            </a:r>
            <a:r>
              <a:rPr sz="4000" spc="-65" dirty="0">
                <a:latin typeface="Liberation Sans Narrow"/>
                <a:cs typeface="Liberation Sans Narrow"/>
              </a:rPr>
              <a:t>Villas</a:t>
            </a:r>
            <a:endParaRPr sz="4000">
              <a:latin typeface="Liberation Sans Narrow"/>
              <a:cs typeface="Liberation Sans Narrow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532599"/>
            <a:ext cx="2546096" cy="4494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94277" y="5980777"/>
            <a:ext cx="3921632" cy="430415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82584" y="0"/>
            <a:ext cx="10305415" cy="1028493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5980777"/>
            <a:ext cx="3897249" cy="430415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72921" y="19557"/>
            <a:ext cx="9915078" cy="877319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5039995" cy="4184015"/>
            <a:chOff x="0" y="0"/>
            <a:chExt cx="5039995" cy="41840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039928" cy="41834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983098" cy="412559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280659" y="2433827"/>
            <a:ext cx="7912734" cy="4384675"/>
            <a:chOff x="5280659" y="2433827"/>
            <a:chExt cx="7912734" cy="438467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80659" y="2433827"/>
              <a:ext cx="3951732" cy="43845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3364" y="2449575"/>
              <a:ext cx="3851021" cy="42819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40011" y="2433827"/>
              <a:ext cx="3953255" cy="43845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93478" y="2449575"/>
              <a:ext cx="3851021" cy="4281932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515589" y="0"/>
            <a:ext cx="2411094" cy="2062860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668771" y="618820"/>
            <a:ext cx="8342630" cy="141287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>
              <a:lnSpc>
                <a:spcPts val="2970"/>
              </a:lnSpc>
              <a:spcBef>
                <a:spcPts val="520"/>
              </a:spcBef>
            </a:pPr>
            <a:r>
              <a:rPr sz="2800" b="0" dirty="0">
                <a:latin typeface="Times New Roman"/>
                <a:cs typeface="Times New Roman"/>
              </a:rPr>
              <a:t>Designing</a:t>
            </a:r>
            <a:r>
              <a:rPr sz="2800" b="0" spc="-55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and</a:t>
            </a:r>
            <a:r>
              <a:rPr sz="2800" b="0" spc="-5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Installing</a:t>
            </a:r>
            <a:r>
              <a:rPr sz="2800" b="0" spc="-6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Irrigation</a:t>
            </a:r>
            <a:r>
              <a:rPr sz="2800" b="0" spc="-5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Network,</a:t>
            </a:r>
            <a:r>
              <a:rPr sz="2800" b="0" spc="-45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Suppling</a:t>
            </a:r>
            <a:r>
              <a:rPr sz="2800" b="0" spc="-60" dirty="0">
                <a:latin typeface="Times New Roman"/>
                <a:cs typeface="Times New Roman"/>
              </a:rPr>
              <a:t> </a:t>
            </a:r>
            <a:r>
              <a:rPr sz="2800" b="0" spc="-25" dirty="0">
                <a:latin typeface="Times New Roman"/>
                <a:cs typeface="Times New Roman"/>
              </a:rPr>
              <a:t>and </a:t>
            </a:r>
            <a:r>
              <a:rPr sz="2800" b="0" dirty="0">
                <a:latin typeface="Times New Roman"/>
                <a:cs typeface="Times New Roman"/>
              </a:rPr>
              <a:t>Cultivating</a:t>
            </a:r>
            <a:r>
              <a:rPr sz="2800" b="0" spc="-40" dirty="0">
                <a:latin typeface="Times New Roman"/>
                <a:cs typeface="Times New Roman"/>
              </a:rPr>
              <a:t> </a:t>
            </a:r>
            <a:r>
              <a:rPr sz="2800" b="0" spc="-10" dirty="0">
                <a:latin typeface="Times New Roman"/>
                <a:cs typeface="Times New Roman"/>
              </a:rPr>
              <a:t>Plants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4560"/>
              </a:lnSpc>
            </a:pPr>
            <a:r>
              <a:rPr sz="4000" spc="-240" dirty="0">
                <a:latin typeface="Liberation Sans Narrow"/>
                <a:cs typeface="Liberation Sans Narrow"/>
              </a:rPr>
              <a:t>Private</a:t>
            </a:r>
            <a:r>
              <a:rPr sz="4000" spc="-250" dirty="0">
                <a:latin typeface="Liberation Sans Narrow"/>
                <a:cs typeface="Liberation Sans Narrow"/>
              </a:rPr>
              <a:t> </a:t>
            </a:r>
            <a:r>
              <a:rPr sz="4000" spc="-70" dirty="0">
                <a:latin typeface="Liberation Sans Narrow"/>
                <a:cs typeface="Liberation Sans Narrow"/>
              </a:rPr>
              <a:t>Villas</a:t>
            </a:r>
            <a:endParaRPr sz="4000">
              <a:latin typeface="Liberation Sans Narrow"/>
              <a:cs typeface="Liberation Sans Narrow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4270222"/>
            <a:ext cx="5019040" cy="6017260"/>
            <a:chOff x="0" y="4270222"/>
            <a:chExt cx="5019040" cy="601726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4270222"/>
              <a:ext cx="5018603" cy="6016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4277992"/>
              <a:ext cx="4960747" cy="6009002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237083" y="2462148"/>
            <a:ext cx="3851021" cy="428193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291835" y="6831963"/>
            <a:ext cx="11854433" cy="345503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486"/>
              <a:ext cx="9915078" cy="877316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7028" y="0"/>
              <a:ext cx="9300971" cy="102869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13063" y="14"/>
              <a:ext cx="9273667" cy="1028153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89091" y="2348483"/>
              <a:ext cx="3198875" cy="79385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15000" y="2375548"/>
              <a:ext cx="3096895" cy="790600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21640" y="1617979"/>
            <a:ext cx="5019675" cy="183896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algn="just">
              <a:lnSpc>
                <a:spcPct val="94100"/>
              </a:lnSpc>
              <a:spcBef>
                <a:spcPts val="295"/>
              </a:spcBef>
            </a:pPr>
            <a:r>
              <a:rPr sz="2800" b="0" dirty="0">
                <a:latin typeface="Times New Roman"/>
                <a:cs typeface="Times New Roman"/>
              </a:rPr>
              <a:t>Designing</a:t>
            </a:r>
            <a:r>
              <a:rPr sz="2800" b="0" spc="-75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and</a:t>
            </a:r>
            <a:r>
              <a:rPr sz="2800" b="0" spc="-75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Installing</a:t>
            </a:r>
            <a:r>
              <a:rPr sz="2800" b="0" spc="-85" dirty="0">
                <a:latin typeface="Times New Roman"/>
                <a:cs typeface="Times New Roman"/>
              </a:rPr>
              <a:t> </a:t>
            </a:r>
            <a:r>
              <a:rPr sz="2800" b="0" spc="-10" dirty="0">
                <a:latin typeface="Times New Roman"/>
                <a:cs typeface="Times New Roman"/>
              </a:rPr>
              <a:t>Irrigation </a:t>
            </a:r>
            <a:r>
              <a:rPr sz="2800" b="0" dirty="0">
                <a:latin typeface="Times New Roman"/>
                <a:cs typeface="Times New Roman"/>
              </a:rPr>
              <a:t>Network,</a:t>
            </a:r>
            <a:r>
              <a:rPr sz="2800" b="0" spc="-8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Suppling</a:t>
            </a:r>
            <a:r>
              <a:rPr sz="2800" b="0" spc="-100" dirty="0">
                <a:latin typeface="Times New Roman"/>
                <a:cs typeface="Times New Roman"/>
              </a:rPr>
              <a:t> </a:t>
            </a:r>
            <a:r>
              <a:rPr sz="2800" b="0" dirty="0">
                <a:latin typeface="Times New Roman"/>
                <a:cs typeface="Times New Roman"/>
              </a:rPr>
              <a:t>and</a:t>
            </a:r>
            <a:r>
              <a:rPr sz="2800" b="0" spc="-80" dirty="0">
                <a:latin typeface="Times New Roman"/>
                <a:cs typeface="Times New Roman"/>
              </a:rPr>
              <a:t> </a:t>
            </a:r>
            <a:r>
              <a:rPr sz="2800" b="0" spc="-10" dirty="0">
                <a:latin typeface="Times New Roman"/>
                <a:cs typeface="Times New Roman"/>
              </a:rPr>
              <a:t>Cultivating Plants</a:t>
            </a:r>
            <a:endParaRPr sz="2800">
              <a:latin typeface="Times New Roman"/>
              <a:cs typeface="Times New Roman"/>
            </a:endParaRPr>
          </a:p>
          <a:p>
            <a:pPr marL="12700" algn="just">
              <a:lnSpc>
                <a:spcPts val="4600"/>
              </a:lnSpc>
            </a:pPr>
            <a:r>
              <a:rPr sz="4000" spc="-240" dirty="0">
                <a:latin typeface="Liberation Sans Narrow"/>
                <a:cs typeface="Liberation Sans Narrow"/>
              </a:rPr>
              <a:t>Private</a:t>
            </a:r>
            <a:r>
              <a:rPr sz="4000" spc="-250" dirty="0">
                <a:latin typeface="Liberation Sans Narrow"/>
                <a:cs typeface="Liberation Sans Narrow"/>
              </a:rPr>
              <a:t> </a:t>
            </a:r>
            <a:r>
              <a:rPr sz="4000" spc="-70" dirty="0">
                <a:latin typeface="Liberation Sans Narrow"/>
                <a:cs typeface="Liberation Sans Narrow"/>
              </a:rPr>
              <a:t>Villas</a:t>
            </a:r>
            <a:endParaRPr sz="4000">
              <a:latin typeface="Liberation Sans Narrow"/>
              <a:cs typeface="Liberation Sans Narrow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16991" y="532599"/>
            <a:ext cx="5354320" cy="9754870"/>
            <a:chOff x="316991" y="532599"/>
            <a:chExt cx="5354320" cy="975487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22091" y="3843524"/>
              <a:ext cx="2648711" cy="64434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58033" y="3869813"/>
              <a:ext cx="2537206" cy="64125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6991" y="6874763"/>
              <a:ext cx="3198875" cy="26563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2899" y="6900405"/>
              <a:ext cx="3096895" cy="25546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800" y="532599"/>
              <a:ext cx="2546096" cy="4494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00" b="-17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6260" y="8100060"/>
            <a:ext cx="6664452" cy="1092708"/>
          </a:xfrm>
          <a:custGeom>
            <a:avLst/>
            <a:gdLst/>
            <a:ahLst/>
            <a:cxnLst/>
            <a:rect l="l" t="t" r="r" b="b"/>
            <a:pathLst>
              <a:path w="6664452" h="1092708">
                <a:moveTo>
                  <a:pt x="0" y="0"/>
                </a:moveTo>
                <a:lnTo>
                  <a:pt x="6664452" y="0"/>
                </a:lnTo>
                <a:lnTo>
                  <a:pt x="6664452" y="1092708"/>
                </a:lnTo>
                <a:lnTo>
                  <a:pt x="0" y="1092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3860" y="8115300"/>
            <a:ext cx="6393180" cy="1275588"/>
          </a:xfrm>
          <a:custGeom>
            <a:avLst/>
            <a:gdLst/>
            <a:ahLst/>
            <a:cxnLst/>
            <a:rect l="l" t="t" r="r" b="b"/>
            <a:pathLst>
              <a:path w="6393180" h="1275588">
                <a:moveTo>
                  <a:pt x="0" y="0"/>
                </a:moveTo>
                <a:lnTo>
                  <a:pt x="6393180" y="0"/>
                </a:lnTo>
                <a:lnTo>
                  <a:pt x="6393180" y="1275588"/>
                </a:lnTo>
                <a:lnTo>
                  <a:pt x="0" y="1275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9600" y="8115300"/>
            <a:ext cx="6562849" cy="990600"/>
          </a:xfrm>
          <a:custGeom>
            <a:avLst/>
            <a:gdLst/>
            <a:ahLst/>
            <a:cxnLst/>
            <a:rect l="l" t="t" r="r" b="b"/>
            <a:pathLst>
              <a:path w="6562849" h="990600">
                <a:moveTo>
                  <a:pt x="0" y="0"/>
                </a:moveTo>
                <a:lnTo>
                  <a:pt x="6562849" y="0"/>
                </a:lnTo>
                <a:lnTo>
                  <a:pt x="6562849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92480" y="8190538"/>
            <a:ext cx="5732326" cy="751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5"/>
              </a:lnSpc>
            </a:pPr>
            <a:r>
              <a:rPr lang="en-US" sz="4404" spc="-277">
                <a:solidFill>
                  <a:srgbClr val="000000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A picture is worth a thousand words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41034" y="4475607"/>
            <a:ext cx="5570344" cy="5811393"/>
          </a:xfrm>
          <a:custGeom>
            <a:avLst/>
            <a:gdLst/>
            <a:ahLst/>
            <a:cxnLst/>
            <a:rect l="l" t="t" r="r" b="b"/>
            <a:pathLst>
              <a:path w="5570344" h="5811393">
                <a:moveTo>
                  <a:pt x="0" y="5811393"/>
                </a:moveTo>
                <a:lnTo>
                  <a:pt x="5570344" y="5811393"/>
                </a:lnTo>
                <a:lnTo>
                  <a:pt x="5570344" y="0"/>
                </a:lnTo>
                <a:lnTo>
                  <a:pt x="0" y="0"/>
                </a:lnTo>
                <a:lnTo>
                  <a:pt x="0" y="5811393"/>
                </a:lnTo>
                <a:close/>
              </a:path>
            </a:pathLst>
          </a:custGeom>
          <a:blipFill>
            <a:blip r:embed="rId2"/>
            <a:stretch>
              <a:fillRect b="-30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725276" y="0"/>
            <a:ext cx="5562724" cy="5829300"/>
          </a:xfrm>
          <a:custGeom>
            <a:avLst/>
            <a:gdLst/>
            <a:ahLst/>
            <a:cxnLst/>
            <a:rect l="l" t="t" r="r" b="b"/>
            <a:pathLst>
              <a:path w="5562724" h="5829300">
                <a:moveTo>
                  <a:pt x="5562724" y="0"/>
                </a:moveTo>
                <a:lnTo>
                  <a:pt x="0" y="0"/>
                </a:lnTo>
                <a:lnTo>
                  <a:pt x="0" y="5829300"/>
                </a:lnTo>
                <a:lnTo>
                  <a:pt x="5562724" y="5829300"/>
                </a:lnTo>
                <a:lnTo>
                  <a:pt x="5562724" y="0"/>
                </a:lnTo>
                <a:close/>
              </a:path>
            </a:pathLst>
          </a:custGeom>
          <a:blipFill>
            <a:blip r:embed="rId2"/>
            <a:stretch>
              <a:fillRect r="-1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29175" y="5064757"/>
            <a:ext cx="1729740" cy="1729740"/>
          </a:xfrm>
          <a:custGeom>
            <a:avLst/>
            <a:gdLst/>
            <a:ahLst/>
            <a:cxnLst/>
            <a:rect l="l" t="t" r="r" b="b"/>
            <a:pathLst>
              <a:path w="1729740" h="1729740">
                <a:moveTo>
                  <a:pt x="0" y="0"/>
                </a:moveTo>
                <a:lnTo>
                  <a:pt x="1729740" y="0"/>
                </a:lnTo>
                <a:lnTo>
                  <a:pt x="1729740" y="1729740"/>
                </a:lnTo>
                <a:lnTo>
                  <a:pt x="0" y="1729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52211" y="5064757"/>
            <a:ext cx="1729740" cy="1729740"/>
          </a:xfrm>
          <a:custGeom>
            <a:avLst/>
            <a:gdLst/>
            <a:ahLst/>
            <a:cxnLst/>
            <a:rect l="l" t="t" r="r" b="b"/>
            <a:pathLst>
              <a:path w="1729740" h="1729740">
                <a:moveTo>
                  <a:pt x="0" y="0"/>
                </a:moveTo>
                <a:lnTo>
                  <a:pt x="1729740" y="0"/>
                </a:lnTo>
                <a:lnTo>
                  <a:pt x="1729740" y="1729740"/>
                </a:lnTo>
                <a:lnTo>
                  <a:pt x="0" y="1729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75371" y="5064757"/>
            <a:ext cx="1729740" cy="1729740"/>
          </a:xfrm>
          <a:custGeom>
            <a:avLst/>
            <a:gdLst/>
            <a:ahLst/>
            <a:cxnLst/>
            <a:rect l="l" t="t" r="r" b="b"/>
            <a:pathLst>
              <a:path w="1729740" h="1729740">
                <a:moveTo>
                  <a:pt x="0" y="0"/>
                </a:moveTo>
                <a:lnTo>
                  <a:pt x="1729740" y="0"/>
                </a:lnTo>
                <a:lnTo>
                  <a:pt x="1729740" y="1729740"/>
                </a:lnTo>
                <a:lnTo>
                  <a:pt x="0" y="1729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98531" y="5064757"/>
            <a:ext cx="1729740" cy="1729740"/>
          </a:xfrm>
          <a:custGeom>
            <a:avLst/>
            <a:gdLst/>
            <a:ahLst/>
            <a:cxnLst/>
            <a:rect l="l" t="t" r="r" b="b"/>
            <a:pathLst>
              <a:path w="1729740" h="1729740">
                <a:moveTo>
                  <a:pt x="0" y="0"/>
                </a:moveTo>
                <a:lnTo>
                  <a:pt x="1729740" y="0"/>
                </a:lnTo>
                <a:lnTo>
                  <a:pt x="1729740" y="1729740"/>
                </a:lnTo>
                <a:lnTo>
                  <a:pt x="0" y="1729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1690" y="990952"/>
            <a:ext cx="4398016" cy="2581685"/>
          </a:xfrm>
          <a:custGeom>
            <a:avLst/>
            <a:gdLst/>
            <a:ahLst/>
            <a:cxnLst/>
            <a:rect l="l" t="t" r="r" b="b"/>
            <a:pathLst>
              <a:path w="4398016" h="2581685">
                <a:moveTo>
                  <a:pt x="0" y="0"/>
                </a:moveTo>
                <a:lnTo>
                  <a:pt x="4398016" y="0"/>
                </a:lnTo>
                <a:lnTo>
                  <a:pt x="4398016" y="2581685"/>
                </a:lnTo>
                <a:lnTo>
                  <a:pt x="0" y="2581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687597" y="1327309"/>
            <a:ext cx="900427" cy="903322"/>
            <a:chOff x="0" y="0"/>
            <a:chExt cx="900430" cy="903326"/>
          </a:xfrm>
        </p:grpSpPr>
        <p:sp>
          <p:nvSpPr>
            <p:cNvPr id="10" name="Freeform 10"/>
            <p:cNvSpPr/>
            <p:nvPr/>
          </p:nvSpPr>
          <p:spPr>
            <a:xfrm>
              <a:off x="10795" y="46609"/>
              <a:ext cx="833374" cy="798068"/>
            </a:xfrm>
            <a:custGeom>
              <a:avLst/>
              <a:gdLst/>
              <a:ahLst/>
              <a:cxnLst/>
              <a:rect l="l" t="t" r="r" b="b"/>
              <a:pathLst>
                <a:path w="833374" h="798068">
                  <a:moveTo>
                    <a:pt x="212344" y="770382"/>
                  </a:moveTo>
                  <a:cubicBezTo>
                    <a:pt x="212344" y="770382"/>
                    <a:pt x="303530" y="786892"/>
                    <a:pt x="327406" y="792480"/>
                  </a:cubicBezTo>
                  <a:cubicBezTo>
                    <a:pt x="351282" y="798068"/>
                    <a:pt x="397383" y="773176"/>
                    <a:pt x="427609" y="775081"/>
                  </a:cubicBezTo>
                  <a:cubicBezTo>
                    <a:pt x="457835" y="776986"/>
                    <a:pt x="719582" y="751205"/>
                    <a:pt x="719582" y="751205"/>
                  </a:cubicBezTo>
                  <a:cubicBezTo>
                    <a:pt x="719582" y="751205"/>
                    <a:pt x="812673" y="720852"/>
                    <a:pt x="813435" y="641858"/>
                  </a:cubicBezTo>
                  <a:cubicBezTo>
                    <a:pt x="814197" y="562864"/>
                    <a:pt x="833374" y="245237"/>
                    <a:pt x="822960" y="191135"/>
                  </a:cubicBezTo>
                  <a:cubicBezTo>
                    <a:pt x="812546" y="137033"/>
                    <a:pt x="819912" y="48641"/>
                    <a:pt x="627253" y="34925"/>
                  </a:cubicBezTo>
                  <a:cubicBezTo>
                    <a:pt x="434594" y="21209"/>
                    <a:pt x="232664" y="0"/>
                    <a:pt x="174625" y="40386"/>
                  </a:cubicBezTo>
                  <a:cubicBezTo>
                    <a:pt x="116586" y="80772"/>
                    <a:pt x="97409" y="90805"/>
                    <a:pt x="103759" y="140970"/>
                  </a:cubicBezTo>
                  <a:cubicBezTo>
                    <a:pt x="103759" y="140970"/>
                    <a:pt x="40513" y="354457"/>
                    <a:pt x="60833" y="478409"/>
                  </a:cubicBezTo>
                  <a:cubicBezTo>
                    <a:pt x="60833" y="478409"/>
                    <a:pt x="0" y="734568"/>
                    <a:pt x="212344" y="770382"/>
                  </a:cubicBezTo>
                  <a:close/>
                  <a:moveTo>
                    <a:pt x="156972" y="490220"/>
                  </a:moveTo>
                  <a:cubicBezTo>
                    <a:pt x="159131" y="472440"/>
                    <a:pt x="156972" y="490220"/>
                    <a:pt x="161036" y="418592"/>
                  </a:cubicBezTo>
                  <a:cubicBezTo>
                    <a:pt x="165100" y="346964"/>
                    <a:pt x="192786" y="164338"/>
                    <a:pt x="192786" y="164338"/>
                  </a:cubicBezTo>
                  <a:cubicBezTo>
                    <a:pt x="208661" y="90805"/>
                    <a:pt x="243713" y="92710"/>
                    <a:pt x="243713" y="92710"/>
                  </a:cubicBezTo>
                  <a:lnTo>
                    <a:pt x="319405" y="92710"/>
                  </a:lnTo>
                  <a:cubicBezTo>
                    <a:pt x="319405" y="92710"/>
                    <a:pt x="624205" y="100965"/>
                    <a:pt x="682244" y="104648"/>
                  </a:cubicBezTo>
                  <a:cubicBezTo>
                    <a:pt x="740283" y="108331"/>
                    <a:pt x="724408" y="241427"/>
                    <a:pt x="724408" y="241427"/>
                  </a:cubicBezTo>
                  <a:cubicBezTo>
                    <a:pt x="724408" y="241427"/>
                    <a:pt x="726821" y="526034"/>
                    <a:pt x="724408" y="602361"/>
                  </a:cubicBezTo>
                  <a:cubicBezTo>
                    <a:pt x="721995" y="678688"/>
                    <a:pt x="693293" y="679450"/>
                    <a:pt x="693293" y="679450"/>
                  </a:cubicBezTo>
                  <a:cubicBezTo>
                    <a:pt x="693293" y="679450"/>
                    <a:pt x="434721" y="705104"/>
                    <a:pt x="386080" y="714375"/>
                  </a:cubicBezTo>
                  <a:cubicBezTo>
                    <a:pt x="337439" y="723646"/>
                    <a:pt x="223774" y="692277"/>
                    <a:pt x="199136" y="686816"/>
                  </a:cubicBezTo>
                  <a:cubicBezTo>
                    <a:pt x="174498" y="681355"/>
                    <a:pt x="165735" y="578358"/>
                    <a:pt x="165735" y="578358"/>
                  </a:cubicBezTo>
                  <a:cubicBezTo>
                    <a:pt x="168783" y="517652"/>
                    <a:pt x="154305" y="513207"/>
                    <a:pt x="156845" y="4902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12674" y="232283"/>
              <a:ext cx="339598" cy="473837"/>
            </a:xfrm>
            <a:custGeom>
              <a:avLst/>
              <a:gdLst/>
              <a:ahLst/>
              <a:cxnLst/>
              <a:rect l="l" t="t" r="r" b="b"/>
              <a:pathLst>
                <a:path w="339598" h="473837">
                  <a:moveTo>
                    <a:pt x="43561" y="261620"/>
                  </a:moveTo>
                  <a:lnTo>
                    <a:pt x="99187" y="261620"/>
                  </a:lnTo>
                  <a:cubicBezTo>
                    <a:pt x="99187" y="261620"/>
                    <a:pt x="95631" y="397891"/>
                    <a:pt x="114046" y="419354"/>
                  </a:cubicBezTo>
                  <a:cubicBezTo>
                    <a:pt x="132461" y="440817"/>
                    <a:pt x="152273" y="473837"/>
                    <a:pt x="177800" y="462788"/>
                  </a:cubicBezTo>
                  <a:cubicBezTo>
                    <a:pt x="203327" y="451739"/>
                    <a:pt x="205867" y="435229"/>
                    <a:pt x="203581" y="398018"/>
                  </a:cubicBezTo>
                  <a:cubicBezTo>
                    <a:pt x="201676" y="359156"/>
                    <a:pt x="202819" y="320167"/>
                    <a:pt x="207137" y="281686"/>
                  </a:cubicBezTo>
                  <a:cubicBezTo>
                    <a:pt x="210185" y="269367"/>
                    <a:pt x="213741" y="260985"/>
                    <a:pt x="228092" y="263017"/>
                  </a:cubicBezTo>
                  <a:cubicBezTo>
                    <a:pt x="242443" y="265049"/>
                    <a:pt x="309753" y="280924"/>
                    <a:pt x="321056" y="248539"/>
                  </a:cubicBezTo>
                  <a:cubicBezTo>
                    <a:pt x="321056" y="248539"/>
                    <a:pt x="339598" y="220980"/>
                    <a:pt x="296672" y="210693"/>
                  </a:cubicBezTo>
                  <a:cubicBezTo>
                    <a:pt x="253746" y="200406"/>
                    <a:pt x="212598" y="197104"/>
                    <a:pt x="211328" y="192913"/>
                  </a:cubicBezTo>
                  <a:cubicBezTo>
                    <a:pt x="210058" y="188722"/>
                    <a:pt x="225044" y="81915"/>
                    <a:pt x="225044" y="81915"/>
                  </a:cubicBezTo>
                  <a:cubicBezTo>
                    <a:pt x="225044" y="81915"/>
                    <a:pt x="228092" y="37846"/>
                    <a:pt x="209550" y="28194"/>
                  </a:cubicBezTo>
                  <a:cubicBezTo>
                    <a:pt x="191008" y="18542"/>
                    <a:pt x="145669" y="0"/>
                    <a:pt x="130175" y="19939"/>
                  </a:cubicBezTo>
                  <a:cubicBezTo>
                    <a:pt x="114681" y="39878"/>
                    <a:pt x="124206" y="50927"/>
                    <a:pt x="124206" y="50927"/>
                  </a:cubicBezTo>
                  <a:cubicBezTo>
                    <a:pt x="124206" y="50927"/>
                    <a:pt x="114046" y="194183"/>
                    <a:pt x="99187" y="196850"/>
                  </a:cubicBezTo>
                  <a:cubicBezTo>
                    <a:pt x="99187" y="196850"/>
                    <a:pt x="0" y="185166"/>
                    <a:pt x="635" y="201676"/>
                  </a:cubicBezTo>
                  <a:cubicBezTo>
                    <a:pt x="127" y="231140"/>
                    <a:pt x="18415" y="256667"/>
                    <a:pt x="43561" y="2616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7589015" y="9550184"/>
            <a:ext cx="3110103" cy="549050"/>
          </a:xfrm>
          <a:custGeom>
            <a:avLst/>
            <a:gdLst/>
            <a:ahLst/>
            <a:cxnLst/>
            <a:rect l="l" t="t" r="r" b="b"/>
            <a:pathLst>
              <a:path w="3110103" h="549050">
                <a:moveTo>
                  <a:pt x="0" y="0"/>
                </a:moveTo>
                <a:lnTo>
                  <a:pt x="3110103" y="0"/>
                </a:lnTo>
                <a:lnTo>
                  <a:pt x="3110103" y="549050"/>
                </a:lnTo>
                <a:lnTo>
                  <a:pt x="0" y="5490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913375" y="3094768"/>
            <a:ext cx="3176730" cy="618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1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Click the icon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41034" y="4475607"/>
            <a:ext cx="5570344" cy="5811393"/>
          </a:xfrm>
          <a:custGeom>
            <a:avLst/>
            <a:gdLst/>
            <a:ahLst/>
            <a:cxnLst/>
            <a:rect l="l" t="t" r="r" b="b"/>
            <a:pathLst>
              <a:path w="5570344" h="5811393">
                <a:moveTo>
                  <a:pt x="0" y="5811393"/>
                </a:moveTo>
                <a:lnTo>
                  <a:pt x="5570344" y="5811393"/>
                </a:lnTo>
                <a:lnTo>
                  <a:pt x="5570344" y="0"/>
                </a:lnTo>
                <a:lnTo>
                  <a:pt x="0" y="0"/>
                </a:lnTo>
                <a:lnTo>
                  <a:pt x="0" y="5811393"/>
                </a:lnTo>
                <a:close/>
              </a:path>
            </a:pathLst>
          </a:custGeom>
          <a:blipFill>
            <a:blip r:embed="rId2"/>
            <a:stretch>
              <a:fillRect b="-3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81589" y="1670371"/>
            <a:ext cx="5854617" cy="1766954"/>
          </a:xfrm>
          <a:custGeom>
            <a:avLst/>
            <a:gdLst/>
            <a:ahLst/>
            <a:cxnLst/>
            <a:rect l="l" t="t" r="r" b="b"/>
            <a:pathLst>
              <a:path w="5854617" h="1766954">
                <a:moveTo>
                  <a:pt x="0" y="0"/>
                </a:moveTo>
                <a:lnTo>
                  <a:pt x="5854618" y="0"/>
                </a:lnTo>
                <a:lnTo>
                  <a:pt x="5854618" y="1766954"/>
                </a:lnTo>
                <a:lnTo>
                  <a:pt x="0" y="1766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725276" y="0"/>
            <a:ext cx="5562724" cy="5829300"/>
          </a:xfrm>
          <a:custGeom>
            <a:avLst/>
            <a:gdLst/>
            <a:ahLst/>
            <a:cxnLst/>
            <a:rect l="l" t="t" r="r" b="b"/>
            <a:pathLst>
              <a:path w="5562724" h="5829300">
                <a:moveTo>
                  <a:pt x="5562724" y="0"/>
                </a:moveTo>
                <a:lnTo>
                  <a:pt x="0" y="0"/>
                </a:lnTo>
                <a:lnTo>
                  <a:pt x="0" y="5829300"/>
                </a:lnTo>
                <a:lnTo>
                  <a:pt x="5562724" y="5829300"/>
                </a:lnTo>
                <a:lnTo>
                  <a:pt x="5562724" y="0"/>
                </a:lnTo>
                <a:close/>
              </a:path>
            </a:pathLst>
          </a:custGeom>
          <a:blipFill>
            <a:blip r:embed="rId2"/>
            <a:stretch>
              <a:fillRect r="-13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15201" y="5285756"/>
            <a:ext cx="476783" cy="475898"/>
          </a:xfrm>
          <a:custGeom>
            <a:avLst/>
            <a:gdLst/>
            <a:ahLst/>
            <a:cxnLst/>
            <a:rect l="l" t="t" r="r" b="b"/>
            <a:pathLst>
              <a:path w="476783" h="475898">
                <a:moveTo>
                  <a:pt x="0" y="0"/>
                </a:moveTo>
                <a:lnTo>
                  <a:pt x="476784" y="0"/>
                </a:lnTo>
                <a:lnTo>
                  <a:pt x="476784" y="475897"/>
                </a:lnTo>
                <a:lnTo>
                  <a:pt x="0" y="4758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645812" y="6668110"/>
            <a:ext cx="611962" cy="611057"/>
            <a:chOff x="0" y="0"/>
            <a:chExt cx="611962" cy="611060"/>
          </a:xfrm>
        </p:grpSpPr>
        <p:sp>
          <p:nvSpPr>
            <p:cNvPr id="7" name="Freeform 7"/>
            <p:cNvSpPr/>
            <p:nvPr/>
          </p:nvSpPr>
          <p:spPr>
            <a:xfrm>
              <a:off x="245872" y="186690"/>
              <a:ext cx="120396" cy="139827"/>
            </a:xfrm>
            <a:custGeom>
              <a:avLst/>
              <a:gdLst/>
              <a:ahLst/>
              <a:cxnLst/>
              <a:rect l="l" t="t" r="r" b="b"/>
              <a:pathLst>
                <a:path w="120396" h="139827">
                  <a:moveTo>
                    <a:pt x="0" y="79756"/>
                  </a:moveTo>
                  <a:cubicBezTo>
                    <a:pt x="0" y="112903"/>
                    <a:pt x="26924" y="139827"/>
                    <a:pt x="60198" y="139827"/>
                  </a:cubicBezTo>
                  <a:cubicBezTo>
                    <a:pt x="93472" y="139827"/>
                    <a:pt x="120396" y="112903"/>
                    <a:pt x="120396" y="79756"/>
                  </a:cubicBezTo>
                  <a:cubicBezTo>
                    <a:pt x="117094" y="0"/>
                    <a:pt x="3302" y="0"/>
                    <a:pt x="127" y="79756"/>
                  </a:cubicBezTo>
                  <a:close/>
                  <a:moveTo>
                    <a:pt x="60198" y="123825"/>
                  </a:moveTo>
                  <a:cubicBezTo>
                    <a:pt x="35814" y="123825"/>
                    <a:pt x="16002" y="104013"/>
                    <a:pt x="16002" y="79629"/>
                  </a:cubicBezTo>
                  <a:cubicBezTo>
                    <a:pt x="16002" y="55245"/>
                    <a:pt x="35814" y="35560"/>
                    <a:pt x="60198" y="35560"/>
                  </a:cubicBezTo>
                  <a:cubicBezTo>
                    <a:pt x="84582" y="35560"/>
                    <a:pt x="104394" y="55372"/>
                    <a:pt x="104394" y="79756"/>
                  </a:cubicBezTo>
                  <a:cubicBezTo>
                    <a:pt x="104394" y="104140"/>
                    <a:pt x="84582" y="123825"/>
                    <a:pt x="60198" y="123825"/>
                  </a:cubicBezTo>
                  <a:close/>
                </a:path>
              </a:pathLst>
            </a:custGeom>
            <a:solidFill>
              <a:srgbClr val="55833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63500" y="63500"/>
              <a:ext cx="484886" cy="484124"/>
            </a:xfrm>
            <a:custGeom>
              <a:avLst/>
              <a:gdLst/>
              <a:ahLst/>
              <a:cxnLst/>
              <a:rect l="l" t="t" r="r" b="b"/>
              <a:pathLst>
                <a:path w="484886" h="484124">
                  <a:moveTo>
                    <a:pt x="242443" y="90805"/>
                  </a:moveTo>
                  <a:cubicBezTo>
                    <a:pt x="242443" y="90805"/>
                    <a:pt x="242443" y="90805"/>
                    <a:pt x="242443" y="90805"/>
                  </a:cubicBezTo>
                  <a:cubicBezTo>
                    <a:pt x="304546" y="90805"/>
                    <a:pt x="354838" y="140970"/>
                    <a:pt x="354838" y="202946"/>
                  </a:cubicBezTo>
                  <a:cubicBezTo>
                    <a:pt x="354838" y="308356"/>
                    <a:pt x="251714" y="388239"/>
                    <a:pt x="247269" y="391541"/>
                  </a:cubicBezTo>
                  <a:cubicBezTo>
                    <a:pt x="245872" y="392684"/>
                    <a:pt x="244094" y="393192"/>
                    <a:pt x="242443" y="393192"/>
                  </a:cubicBezTo>
                  <a:cubicBezTo>
                    <a:pt x="240792" y="393192"/>
                    <a:pt x="239014" y="392684"/>
                    <a:pt x="237617" y="391541"/>
                  </a:cubicBezTo>
                  <a:cubicBezTo>
                    <a:pt x="233172" y="388239"/>
                    <a:pt x="130048" y="308356"/>
                    <a:pt x="130048" y="202946"/>
                  </a:cubicBezTo>
                  <a:cubicBezTo>
                    <a:pt x="130048" y="140970"/>
                    <a:pt x="180340" y="90805"/>
                    <a:pt x="242443" y="90805"/>
                  </a:cubicBezTo>
                  <a:close/>
                  <a:moveTo>
                    <a:pt x="242443" y="0"/>
                  </a:moveTo>
                  <a:cubicBezTo>
                    <a:pt x="108585" y="0"/>
                    <a:pt x="0" y="108331"/>
                    <a:pt x="0" y="242062"/>
                  </a:cubicBezTo>
                  <a:cubicBezTo>
                    <a:pt x="0" y="375793"/>
                    <a:pt x="108585" y="484124"/>
                    <a:pt x="242443" y="484124"/>
                  </a:cubicBezTo>
                  <a:cubicBezTo>
                    <a:pt x="242443" y="484124"/>
                    <a:pt x="242443" y="484124"/>
                    <a:pt x="242443" y="484124"/>
                  </a:cubicBezTo>
                  <a:cubicBezTo>
                    <a:pt x="376301" y="484124"/>
                    <a:pt x="484886" y="375793"/>
                    <a:pt x="484886" y="242062"/>
                  </a:cubicBezTo>
                  <a:cubicBezTo>
                    <a:pt x="484886" y="108331"/>
                    <a:pt x="376428" y="0"/>
                    <a:pt x="242443" y="0"/>
                  </a:cubicBezTo>
                  <a:cubicBezTo>
                    <a:pt x="242443" y="0"/>
                    <a:pt x="242443" y="0"/>
                    <a:pt x="242443" y="0"/>
                  </a:cubicBezTo>
                  <a:close/>
                </a:path>
              </a:pathLst>
            </a:custGeom>
            <a:solidFill>
              <a:srgbClr val="55833D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6646354" y="5939933"/>
            <a:ext cx="610400" cy="609505"/>
            <a:chOff x="0" y="0"/>
            <a:chExt cx="610400" cy="609498"/>
          </a:xfrm>
        </p:grpSpPr>
        <p:sp>
          <p:nvSpPr>
            <p:cNvPr id="10" name="Freeform 10"/>
            <p:cNvSpPr/>
            <p:nvPr/>
          </p:nvSpPr>
          <p:spPr>
            <a:xfrm>
              <a:off x="375285" y="345694"/>
              <a:ext cx="71501" cy="70993"/>
            </a:xfrm>
            <a:custGeom>
              <a:avLst/>
              <a:gdLst/>
              <a:ahLst/>
              <a:cxnLst/>
              <a:rect l="l" t="t" r="r" b="b"/>
              <a:pathLst>
                <a:path w="71501" h="70993">
                  <a:moveTo>
                    <a:pt x="36068" y="5842"/>
                  </a:moveTo>
                  <a:cubicBezTo>
                    <a:pt x="30099" y="0"/>
                    <a:pt x="20574" y="0"/>
                    <a:pt x="14605" y="5842"/>
                  </a:cubicBezTo>
                  <a:lnTo>
                    <a:pt x="4953" y="15240"/>
                  </a:lnTo>
                  <a:cubicBezTo>
                    <a:pt x="3429" y="16764"/>
                    <a:pt x="1778" y="18161"/>
                    <a:pt x="0" y="19431"/>
                  </a:cubicBezTo>
                  <a:lnTo>
                    <a:pt x="51689" y="70993"/>
                  </a:lnTo>
                  <a:lnTo>
                    <a:pt x="65659" y="57023"/>
                  </a:lnTo>
                  <a:cubicBezTo>
                    <a:pt x="71501" y="51054"/>
                    <a:pt x="71501" y="41529"/>
                    <a:pt x="65659" y="35687"/>
                  </a:cubicBezTo>
                  <a:close/>
                </a:path>
              </a:pathLst>
            </a:custGeom>
            <a:solidFill>
              <a:srgbClr val="55833D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57099" y="194818"/>
              <a:ext cx="258445" cy="257810"/>
            </a:xfrm>
            <a:custGeom>
              <a:avLst/>
              <a:gdLst/>
              <a:ahLst/>
              <a:cxnLst/>
              <a:rect l="l" t="t" r="r" b="b"/>
              <a:pathLst>
                <a:path w="258445" h="257810">
                  <a:moveTo>
                    <a:pt x="191770" y="179197"/>
                  </a:moveTo>
                  <a:cubicBezTo>
                    <a:pt x="179959" y="179197"/>
                    <a:pt x="168529" y="174498"/>
                    <a:pt x="160147" y="166116"/>
                  </a:cubicBezTo>
                  <a:lnTo>
                    <a:pt x="91821" y="97917"/>
                  </a:lnTo>
                  <a:cubicBezTo>
                    <a:pt x="80645" y="86741"/>
                    <a:pt x="76200" y="70485"/>
                    <a:pt x="80264" y="55118"/>
                  </a:cubicBezTo>
                  <a:lnTo>
                    <a:pt x="25146" y="0"/>
                  </a:lnTo>
                  <a:cubicBezTo>
                    <a:pt x="0" y="32004"/>
                    <a:pt x="2794" y="77724"/>
                    <a:pt x="31623" y="106553"/>
                  </a:cubicBezTo>
                  <a:lnTo>
                    <a:pt x="151638" y="226314"/>
                  </a:lnTo>
                  <a:cubicBezTo>
                    <a:pt x="180467" y="255143"/>
                    <a:pt x="226441" y="257810"/>
                    <a:pt x="258445" y="232664"/>
                  </a:cubicBezTo>
                  <a:lnTo>
                    <a:pt x="203327" y="177673"/>
                  </a:lnTo>
                  <a:cubicBezTo>
                    <a:pt x="199644" y="178689"/>
                    <a:pt x="195834" y="179197"/>
                    <a:pt x="192024" y="179197"/>
                  </a:cubicBezTo>
                  <a:close/>
                </a:path>
              </a:pathLst>
            </a:custGeom>
            <a:solidFill>
              <a:srgbClr val="55833D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93040" y="163322"/>
              <a:ext cx="71120" cy="71374"/>
            </a:xfrm>
            <a:custGeom>
              <a:avLst/>
              <a:gdLst/>
              <a:ahLst/>
              <a:cxnLst/>
              <a:rect l="l" t="t" r="r" b="b"/>
              <a:pathLst>
                <a:path w="71120" h="71374">
                  <a:moveTo>
                    <a:pt x="55880" y="66548"/>
                  </a:moveTo>
                  <a:lnTo>
                    <a:pt x="65278" y="57150"/>
                  </a:lnTo>
                  <a:cubicBezTo>
                    <a:pt x="71120" y="51181"/>
                    <a:pt x="71120" y="41656"/>
                    <a:pt x="65278" y="35814"/>
                  </a:cubicBezTo>
                  <a:lnTo>
                    <a:pt x="35433" y="5969"/>
                  </a:lnTo>
                  <a:cubicBezTo>
                    <a:pt x="29591" y="127"/>
                    <a:pt x="20193" y="0"/>
                    <a:pt x="14224" y="5715"/>
                  </a:cubicBezTo>
                  <a:cubicBezTo>
                    <a:pt x="14224" y="5842"/>
                    <a:pt x="14097" y="5842"/>
                    <a:pt x="13970" y="5969"/>
                  </a:cubicBezTo>
                  <a:lnTo>
                    <a:pt x="0" y="19939"/>
                  </a:lnTo>
                  <a:lnTo>
                    <a:pt x="51562" y="71374"/>
                  </a:lnTo>
                  <a:cubicBezTo>
                    <a:pt x="52832" y="69596"/>
                    <a:pt x="54229" y="67945"/>
                    <a:pt x="55753" y="66421"/>
                  </a:cubicBezTo>
                  <a:close/>
                </a:path>
              </a:pathLst>
            </a:custGeom>
            <a:solidFill>
              <a:srgbClr val="55833D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63500" y="63500"/>
              <a:ext cx="483489" cy="482600"/>
            </a:xfrm>
            <a:custGeom>
              <a:avLst/>
              <a:gdLst/>
              <a:ahLst/>
              <a:cxnLst/>
              <a:rect l="l" t="t" r="r" b="b"/>
              <a:pathLst>
                <a:path w="483489" h="482600">
                  <a:moveTo>
                    <a:pt x="153670" y="86106"/>
                  </a:moveTo>
                  <a:cubicBezTo>
                    <a:pt x="161671" y="86106"/>
                    <a:pt x="169672" y="89027"/>
                    <a:pt x="175768" y="94996"/>
                  </a:cubicBezTo>
                  <a:lnTo>
                    <a:pt x="205613" y="124841"/>
                  </a:lnTo>
                  <a:cubicBezTo>
                    <a:pt x="217805" y="137033"/>
                    <a:pt x="217805" y="156845"/>
                    <a:pt x="205613" y="169037"/>
                  </a:cubicBezTo>
                  <a:lnTo>
                    <a:pt x="196215" y="178435"/>
                  </a:lnTo>
                  <a:cubicBezTo>
                    <a:pt x="193675" y="180975"/>
                    <a:pt x="191643" y="184023"/>
                    <a:pt x="190246" y="187198"/>
                  </a:cubicBezTo>
                  <a:cubicBezTo>
                    <a:pt x="185547" y="197866"/>
                    <a:pt x="187960" y="210439"/>
                    <a:pt x="196215" y="218694"/>
                  </a:cubicBezTo>
                  <a:lnTo>
                    <a:pt x="264668" y="287020"/>
                  </a:lnTo>
                  <a:cubicBezTo>
                    <a:pt x="270256" y="292354"/>
                    <a:pt x="277495" y="295148"/>
                    <a:pt x="284861" y="295148"/>
                  </a:cubicBezTo>
                  <a:cubicBezTo>
                    <a:pt x="288671" y="295148"/>
                    <a:pt x="292481" y="294386"/>
                    <a:pt x="296037" y="292862"/>
                  </a:cubicBezTo>
                  <a:cubicBezTo>
                    <a:pt x="299339" y="291465"/>
                    <a:pt x="302387" y="289433"/>
                    <a:pt x="304927" y="286893"/>
                  </a:cubicBezTo>
                  <a:lnTo>
                    <a:pt x="314325" y="277495"/>
                  </a:lnTo>
                  <a:cubicBezTo>
                    <a:pt x="320421" y="271399"/>
                    <a:pt x="328422" y="268351"/>
                    <a:pt x="336423" y="268351"/>
                  </a:cubicBezTo>
                  <a:cubicBezTo>
                    <a:pt x="344424" y="268351"/>
                    <a:pt x="352425" y="271399"/>
                    <a:pt x="358521" y="277495"/>
                  </a:cubicBezTo>
                  <a:lnTo>
                    <a:pt x="388620" y="307340"/>
                  </a:lnTo>
                  <a:cubicBezTo>
                    <a:pt x="400431" y="319278"/>
                    <a:pt x="400558" y="338455"/>
                    <a:pt x="389128" y="350647"/>
                  </a:cubicBezTo>
                  <a:lnTo>
                    <a:pt x="370586" y="369189"/>
                  </a:lnTo>
                  <a:lnTo>
                    <a:pt x="369443" y="370332"/>
                  </a:lnTo>
                  <a:cubicBezTo>
                    <a:pt x="350647" y="388493"/>
                    <a:pt x="326263" y="397637"/>
                    <a:pt x="302006" y="397637"/>
                  </a:cubicBezTo>
                  <a:cubicBezTo>
                    <a:pt x="277114" y="397637"/>
                    <a:pt x="252349" y="388112"/>
                    <a:pt x="233426" y="369316"/>
                  </a:cubicBezTo>
                  <a:lnTo>
                    <a:pt x="113538" y="249682"/>
                  </a:lnTo>
                  <a:cubicBezTo>
                    <a:pt x="76454" y="212471"/>
                    <a:pt x="75819" y="152527"/>
                    <a:pt x="112268" y="114554"/>
                  </a:cubicBezTo>
                  <a:lnTo>
                    <a:pt x="113157" y="113665"/>
                  </a:lnTo>
                  <a:lnTo>
                    <a:pt x="131699" y="95123"/>
                  </a:lnTo>
                  <a:cubicBezTo>
                    <a:pt x="137922" y="89154"/>
                    <a:pt x="145796" y="86233"/>
                    <a:pt x="153797" y="86233"/>
                  </a:cubicBezTo>
                  <a:close/>
                  <a:moveTo>
                    <a:pt x="240665" y="0"/>
                  </a:moveTo>
                  <a:cubicBezTo>
                    <a:pt x="107569" y="635"/>
                    <a:pt x="0" y="108331"/>
                    <a:pt x="0" y="241300"/>
                  </a:cubicBezTo>
                  <a:cubicBezTo>
                    <a:pt x="0" y="374396"/>
                    <a:pt x="108077" y="482346"/>
                    <a:pt x="241427" y="482600"/>
                  </a:cubicBezTo>
                  <a:lnTo>
                    <a:pt x="242062" y="482600"/>
                  </a:lnTo>
                  <a:cubicBezTo>
                    <a:pt x="375285" y="482473"/>
                    <a:pt x="483235" y="374777"/>
                    <a:pt x="483489" y="241808"/>
                  </a:cubicBezTo>
                  <a:lnTo>
                    <a:pt x="483489" y="240919"/>
                  </a:lnTo>
                  <a:lnTo>
                    <a:pt x="483489" y="240919"/>
                  </a:lnTo>
                  <a:cubicBezTo>
                    <a:pt x="483235" y="108204"/>
                    <a:pt x="375666" y="635"/>
                    <a:pt x="242824" y="0"/>
                  </a:cubicBezTo>
                  <a:close/>
                </a:path>
              </a:pathLst>
            </a:custGeom>
            <a:solidFill>
              <a:srgbClr val="55833D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7860916" y="9026690"/>
            <a:ext cx="461667" cy="461667"/>
          </a:xfrm>
          <a:custGeom>
            <a:avLst/>
            <a:gdLst/>
            <a:ahLst/>
            <a:cxnLst/>
            <a:rect l="l" t="t" r="r" b="b"/>
            <a:pathLst>
              <a:path w="461667" h="461667">
                <a:moveTo>
                  <a:pt x="0" y="0"/>
                </a:moveTo>
                <a:lnTo>
                  <a:pt x="461667" y="0"/>
                </a:lnTo>
                <a:lnTo>
                  <a:pt x="461667" y="461667"/>
                </a:lnTo>
                <a:lnTo>
                  <a:pt x="0" y="4616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894321" y="9026690"/>
            <a:ext cx="461667" cy="461667"/>
          </a:xfrm>
          <a:custGeom>
            <a:avLst/>
            <a:gdLst/>
            <a:ahLst/>
            <a:cxnLst/>
            <a:rect l="l" t="t" r="r" b="b"/>
            <a:pathLst>
              <a:path w="461667" h="461667">
                <a:moveTo>
                  <a:pt x="0" y="0"/>
                </a:moveTo>
                <a:lnTo>
                  <a:pt x="461667" y="0"/>
                </a:lnTo>
                <a:lnTo>
                  <a:pt x="461667" y="461667"/>
                </a:lnTo>
                <a:lnTo>
                  <a:pt x="0" y="4616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374761" y="9026690"/>
            <a:ext cx="461667" cy="461667"/>
          </a:xfrm>
          <a:custGeom>
            <a:avLst/>
            <a:gdLst/>
            <a:ahLst/>
            <a:cxnLst/>
            <a:rect l="l" t="t" r="r" b="b"/>
            <a:pathLst>
              <a:path w="461667" h="461667">
                <a:moveTo>
                  <a:pt x="0" y="0"/>
                </a:moveTo>
                <a:lnTo>
                  <a:pt x="461667" y="0"/>
                </a:lnTo>
                <a:lnTo>
                  <a:pt x="461667" y="461667"/>
                </a:lnTo>
                <a:lnTo>
                  <a:pt x="0" y="4616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414005" y="9026690"/>
            <a:ext cx="461667" cy="461667"/>
          </a:xfrm>
          <a:custGeom>
            <a:avLst/>
            <a:gdLst/>
            <a:ahLst/>
            <a:cxnLst/>
            <a:rect l="l" t="t" r="r" b="b"/>
            <a:pathLst>
              <a:path w="461667" h="461667">
                <a:moveTo>
                  <a:pt x="0" y="0"/>
                </a:moveTo>
                <a:lnTo>
                  <a:pt x="461667" y="0"/>
                </a:lnTo>
                <a:lnTo>
                  <a:pt x="461667" y="461667"/>
                </a:lnTo>
                <a:lnTo>
                  <a:pt x="0" y="4616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374636" y="5141757"/>
            <a:ext cx="4604014" cy="201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info@sitework-egy.com</a:t>
            </a:r>
          </a:p>
          <a:p>
            <a:pPr algn="l">
              <a:lnSpc>
                <a:spcPts val="3645"/>
              </a:lnSpc>
            </a:pPr>
            <a:r>
              <a:rPr lang="en-US" sz="2604" spc="-3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01005055276 /0221810038</a:t>
            </a:r>
          </a:p>
          <a:p>
            <a:pPr algn="l">
              <a:lnSpc>
                <a:spcPts val="3363"/>
              </a:lnSpc>
            </a:pPr>
            <a:r>
              <a:rPr lang="en-US" sz="2402" spc="-28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7 DR. Youssef Murad, Masr Elgdida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64854" y="3487331"/>
            <a:ext cx="3753679" cy="573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Feel free to contact us!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7200" y="0"/>
            <a:ext cx="2411092" cy="1989582"/>
          </a:xfrm>
          <a:custGeom>
            <a:avLst/>
            <a:gdLst/>
            <a:ahLst/>
            <a:cxnLst/>
            <a:rect l="l" t="t" r="r" b="b"/>
            <a:pathLst>
              <a:path w="2411092" h="1989582">
                <a:moveTo>
                  <a:pt x="0" y="0"/>
                </a:moveTo>
                <a:lnTo>
                  <a:pt x="2411092" y="0"/>
                </a:lnTo>
                <a:lnTo>
                  <a:pt x="2411092" y="1989582"/>
                </a:lnTo>
                <a:lnTo>
                  <a:pt x="0" y="19895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185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0277980" y="0"/>
            <a:ext cx="8010020" cy="5143500"/>
          </a:xfrm>
          <a:custGeom>
            <a:avLst/>
            <a:gdLst/>
            <a:ahLst/>
            <a:cxnLst/>
            <a:rect l="l" t="t" r="r" b="b"/>
            <a:pathLst>
              <a:path w="8010020" h="5143500">
                <a:moveTo>
                  <a:pt x="0" y="0"/>
                </a:moveTo>
                <a:lnTo>
                  <a:pt x="8010020" y="0"/>
                </a:lnTo>
                <a:lnTo>
                  <a:pt x="801002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66643" y="1481214"/>
            <a:ext cx="2626557" cy="822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5"/>
              </a:lnSpc>
            </a:pPr>
            <a:r>
              <a:rPr lang="en-US" sz="4404" b="1">
                <a:solidFill>
                  <a:srgbClr val="30211C"/>
                </a:solidFill>
                <a:latin typeface="Poppins Bold"/>
                <a:ea typeface="Poppins Bold"/>
                <a:cs typeface="Poppins Bold"/>
                <a:sym typeface="Poppins Bold"/>
              </a:rPr>
              <a:t>About 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8751" y="2885923"/>
            <a:ext cx="7438339" cy="187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4">
                <a:solidFill>
                  <a:srgbClr val="009E47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SiteWork</a:t>
            </a:r>
            <a:r>
              <a:rPr lang="en-US" sz="2004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 for Contracting and Landscaping was established for designing and installing irrigation networks, central control systems, supply and cultivate ornamental plants for commercial </a:t>
            </a:r>
          </a:p>
          <a:p>
            <a:pPr algn="l">
              <a:lnSpc>
                <a:spcPts val="2808"/>
              </a:lnSpc>
            </a:pPr>
            <a:r>
              <a:rPr lang="en-US" sz="2006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and residential projects, designing and construction of sport courts </a:t>
            </a:r>
          </a:p>
          <a:p>
            <a:pPr algn="l">
              <a:lnSpc>
                <a:spcPts val="5010"/>
              </a:lnSpc>
            </a:pPr>
            <a:r>
              <a:rPr lang="en-US" sz="2004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(specially football courts and polo courts), also construction and </a:t>
            </a:r>
          </a:p>
          <a:p>
            <a:pPr algn="l">
              <a:lnSpc>
                <a:spcPts val="1002"/>
              </a:lnSpc>
            </a:pPr>
            <a:r>
              <a:rPr lang="en-US" sz="2004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maintenance for fountains and swimming pools 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72646" y="2730932"/>
            <a:ext cx="7025040" cy="1510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424"/>
              </a:lnSpc>
            </a:pPr>
            <a:r>
              <a:rPr lang="ar-EG" sz="2004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شركة </a:t>
            </a:r>
            <a:r>
              <a:rPr lang="ar-EG" sz="2004" dirty="0" err="1">
                <a:solidFill>
                  <a:srgbClr val="009E47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سايت</a:t>
            </a:r>
            <a:r>
              <a:rPr lang="ar-EG" sz="2004" dirty="0">
                <a:solidFill>
                  <a:srgbClr val="009E47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 وورك </a:t>
            </a:r>
            <a:r>
              <a:rPr lang="ar-EG" sz="2004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للمقاولات وأعمال اللاند سكيب</a:t>
            </a:r>
            <a:r>
              <a:rPr lang="en-US" sz="2004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 </a:t>
            </a:r>
            <a:r>
              <a:rPr lang="ar-EG" sz="2004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تم تأسيسها لتصميم وتركيب شبكات الري وأنظمة التحكم المركزي، وتوريد وزراعة نباتات الزينة للمشاريع التجارية والسكنية، وتصميم وبناء الملاعب الرياضية )خاصة ملاعب كرة القدم والبولو(، وأيًًضًًا إنشاء </a:t>
            </a:r>
          </a:p>
          <a:p>
            <a:pPr algn="r" rtl="1">
              <a:lnSpc>
                <a:spcPts val="2100"/>
              </a:lnSpc>
            </a:pPr>
            <a:r>
              <a:rPr lang="ar-EG" sz="2004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وصيانة النوافير وحمامات السباحة.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62558" y="8267700"/>
            <a:ext cx="2411092" cy="2019300"/>
          </a:xfrm>
          <a:custGeom>
            <a:avLst/>
            <a:gdLst/>
            <a:ahLst/>
            <a:cxnLst/>
            <a:rect l="l" t="t" r="r" b="b"/>
            <a:pathLst>
              <a:path w="2411092" h="2019300">
                <a:moveTo>
                  <a:pt x="0" y="0"/>
                </a:moveTo>
                <a:lnTo>
                  <a:pt x="2411092" y="0"/>
                </a:lnTo>
                <a:lnTo>
                  <a:pt x="2411092" y="2019300"/>
                </a:lnTo>
                <a:lnTo>
                  <a:pt x="0" y="2019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94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73631" y="29"/>
            <a:ext cx="3714369" cy="1030710"/>
          </a:xfrm>
          <a:custGeom>
            <a:avLst/>
            <a:gdLst/>
            <a:ahLst/>
            <a:cxnLst/>
            <a:rect l="l" t="t" r="r" b="b"/>
            <a:pathLst>
              <a:path w="3714369" h="1030710">
                <a:moveTo>
                  <a:pt x="0" y="0"/>
                </a:moveTo>
                <a:lnTo>
                  <a:pt x="3714369" y="0"/>
                </a:lnTo>
                <a:lnTo>
                  <a:pt x="3714369" y="1030709"/>
                </a:lnTo>
                <a:lnTo>
                  <a:pt x="0" y="1030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191" r="-2185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101454" y="2149993"/>
            <a:ext cx="3017349" cy="822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5"/>
              </a:lnSpc>
            </a:pPr>
            <a:r>
              <a:rPr lang="en-US" sz="4404" b="1">
                <a:solidFill>
                  <a:srgbClr val="30211C"/>
                </a:solidFill>
                <a:latin typeface="Poppins Bold"/>
                <a:ea typeface="Poppins Bold"/>
                <a:cs typeface="Poppins Bold"/>
                <a:sym typeface="Poppins Bold"/>
              </a:rPr>
              <a:t>Our Vision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23374" y="3943702"/>
            <a:ext cx="5782608" cy="1718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195" spc="2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To be the premier landscape company renowned for creating bespoke, breathtaking outdoor environments that </a:t>
            </a:r>
            <a:r>
              <a:rPr lang="en-US" sz="2195" spc="2">
                <a:solidFill>
                  <a:srgbClr val="34B26D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enhance the quality of life</a:t>
            </a:r>
            <a:r>
              <a:rPr lang="en-US" sz="2195" spc="2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 and add lasting value to every project, whether national or private.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25171" y="6030649"/>
            <a:ext cx="5426783" cy="1542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/>
            <a:r>
              <a:rPr lang="ar-EG" sz="2004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نهدف لنكون الشركة الرائدة في مجال تنسيق الحدائق، المشهورة بخلق بيئات خارجية مخصصة تخطف الأنفاس وتعزز جودة الحياة وتضيف قيمة </a:t>
            </a:r>
          </a:p>
          <a:p>
            <a:pPr algn="r" rtl="1"/>
            <a:r>
              <a:rPr lang="ar-EG" sz="2004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دائمة لكل مشروع، سواء كان مشروعا سكنيا عاما </a:t>
            </a:r>
            <a:br>
              <a:rPr lang="ar-EG" sz="2004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</a:br>
            <a:r>
              <a:rPr lang="ar-EG" sz="2004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أو خاصا.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0"/>
            <a:ext cx="2411092" cy="1989582"/>
          </a:xfrm>
          <a:custGeom>
            <a:avLst/>
            <a:gdLst/>
            <a:ahLst/>
            <a:cxnLst/>
            <a:rect l="l" t="t" r="r" b="b"/>
            <a:pathLst>
              <a:path w="2411092" h="1989582">
                <a:moveTo>
                  <a:pt x="0" y="0"/>
                </a:moveTo>
                <a:lnTo>
                  <a:pt x="2411092" y="0"/>
                </a:lnTo>
                <a:lnTo>
                  <a:pt x="2411092" y="1989582"/>
                </a:lnTo>
                <a:lnTo>
                  <a:pt x="0" y="1989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85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8786365"/>
            <a:ext cx="4572000" cy="1500626"/>
          </a:xfrm>
          <a:custGeom>
            <a:avLst/>
            <a:gdLst/>
            <a:ahLst/>
            <a:cxnLst/>
            <a:rect l="l" t="t" r="r" b="b"/>
            <a:pathLst>
              <a:path w="4572000" h="1500626">
                <a:moveTo>
                  <a:pt x="4572000" y="0"/>
                </a:moveTo>
                <a:lnTo>
                  <a:pt x="0" y="0"/>
                </a:lnTo>
                <a:lnTo>
                  <a:pt x="0" y="1500625"/>
                </a:lnTo>
                <a:lnTo>
                  <a:pt x="4572000" y="1500625"/>
                </a:lnTo>
                <a:lnTo>
                  <a:pt x="4572000" y="0"/>
                </a:lnTo>
                <a:close/>
              </a:path>
            </a:pathLst>
          </a:custGeom>
          <a:blipFill>
            <a:blip r:embed="rId3"/>
            <a:stretch>
              <a:fillRect l="-7722" b="-4189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53600" y="0"/>
            <a:ext cx="8534400" cy="10285714"/>
          </a:xfrm>
          <a:custGeom>
            <a:avLst/>
            <a:gdLst/>
            <a:ahLst/>
            <a:cxnLst/>
            <a:rect l="l" t="t" r="r" b="b"/>
            <a:pathLst>
              <a:path w="8534400" h="10285714">
                <a:moveTo>
                  <a:pt x="0" y="0"/>
                </a:moveTo>
                <a:lnTo>
                  <a:pt x="8534400" y="0"/>
                </a:lnTo>
                <a:lnTo>
                  <a:pt x="8534400" y="10285714"/>
                </a:lnTo>
                <a:lnTo>
                  <a:pt x="0" y="10285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52244" y="2145678"/>
            <a:ext cx="3442935" cy="822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5"/>
              </a:lnSpc>
            </a:pPr>
            <a:r>
              <a:rPr lang="en-US" sz="4404" b="1">
                <a:solidFill>
                  <a:srgbClr val="30211C"/>
                </a:solidFill>
                <a:latin typeface="Poppins Bold"/>
                <a:ea typeface="Poppins Bold"/>
                <a:cs typeface="Poppins Bold"/>
                <a:sym typeface="Poppins Bold"/>
              </a:rPr>
              <a:t>Our Mission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8418" y="3608803"/>
            <a:ext cx="6615341" cy="205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5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Our mission is </a:t>
            </a:r>
            <a:r>
              <a:rPr lang="en-US" sz="2195">
                <a:solidFill>
                  <a:srgbClr val="34B26D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to deliver exceptional landscape solutions </a:t>
            </a:r>
            <a:r>
              <a:rPr lang="en-US" sz="2195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through talented teams, custom designs, and expert irrigation systems. We're committed to quality, credibility, and fast service, ensuring each project reflects our dedication to excellence and customer satisfaction.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9769" y="5981624"/>
            <a:ext cx="6550943" cy="1288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376"/>
              </a:lnSpc>
            </a:pPr>
            <a:r>
              <a:rPr lang="ar-EG" sz="2004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مهمتنا هي </a:t>
            </a:r>
            <a:r>
              <a:rPr lang="ar-EG" sz="2004" dirty="0">
                <a:solidFill>
                  <a:srgbClr val="34B26D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تقديم حلول تنسيقية استثنائية </a:t>
            </a:r>
            <a:r>
              <a:rPr lang="ar-EG" sz="2004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من خلال فِِفِِرق موهوبة، وتصاميم مخصصة، وأنظمة ري متخصصة.</a:t>
            </a:r>
            <a:r>
              <a:rPr lang="en-US" sz="2004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 </a:t>
            </a:r>
            <a:r>
              <a:rPr lang="ar-EG" sz="2004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نحن ملتزمون بالجودة والمصداقية والخدمة السريعة، لضمان</a:t>
            </a:r>
            <a:r>
              <a:rPr lang="en-US" sz="2004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 </a:t>
            </a:r>
            <a:r>
              <a:rPr lang="ar-EG" sz="2004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أن </a:t>
            </a:r>
          </a:p>
          <a:p>
            <a:pPr algn="r" rtl="1">
              <a:lnSpc>
                <a:spcPts val="2831"/>
              </a:lnSpc>
            </a:pPr>
            <a:r>
              <a:rPr lang="ar-EG" sz="2004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يعكس كل مشروع تفانينا في التميز ورضا العملاء.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9649" y="8390792"/>
            <a:ext cx="2411092" cy="1896208"/>
          </a:xfrm>
          <a:custGeom>
            <a:avLst/>
            <a:gdLst/>
            <a:ahLst/>
            <a:cxnLst/>
            <a:rect l="l" t="t" r="r" b="b"/>
            <a:pathLst>
              <a:path w="2411092" h="1896208">
                <a:moveTo>
                  <a:pt x="0" y="0"/>
                </a:moveTo>
                <a:lnTo>
                  <a:pt x="2411092" y="0"/>
                </a:lnTo>
                <a:lnTo>
                  <a:pt x="2411092" y="1896208"/>
                </a:lnTo>
                <a:lnTo>
                  <a:pt x="0" y="1896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7153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0"/>
            <a:ext cx="6891652" cy="10287000"/>
          </a:xfrm>
          <a:custGeom>
            <a:avLst/>
            <a:gdLst/>
            <a:ahLst/>
            <a:cxnLst/>
            <a:rect l="l" t="t" r="r" b="b"/>
            <a:pathLst>
              <a:path w="6891652" h="10287000">
                <a:moveTo>
                  <a:pt x="6891652" y="0"/>
                </a:moveTo>
                <a:lnTo>
                  <a:pt x="0" y="0"/>
                </a:lnTo>
                <a:lnTo>
                  <a:pt x="0" y="10287000"/>
                </a:lnTo>
                <a:lnTo>
                  <a:pt x="6891652" y="10287000"/>
                </a:lnTo>
                <a:lnTo>
                  <a:pt x="6891652" y="0"/>
                </a:lnTo>
                <a:close/>
              </a:path>
            </a:pathLst>
          </a:custGeom>
          <a:blipFill>
            <a:blip r:embed="rId3"/>
            <a:stretch>
              <a:fillRect l="-55" t="-34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4667374"/>
            <a:ext cx="7328916" cy="1653416"/>
          </a:xfrm>
          <a:custGeom>
            <a:avLst/>
            <a:gdLst/>
            <a:ahLst/>
            <a:cxnLst/>
            <a:rect l="l" t="t" r="r" b="b"/>
            <a:pathLst>
              <a:path w="7328916" h="1653416">
                <a:moveTo>
                  <a:pt x="0" y="0"/>
                </a:moveTo>
                <a:lnTo>
                  <a:pt x="7328916" y="0"/>
                </a:lnTo>
                <a:lnTo>
                  <a:pt x="7328916" y="1653416"/>
                </a:lnTo>
                <a:lnTo>
                  <a:pt x="0" y="1653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9552384" y="496624"/>
            <a:ext cx="9220810" cy="8229600"/>
          </a:xfrm>
          <a:custGeom>
            <a:avLst/>
            <a:gdLst/>
            <a:ahLst/>
            <a:cxnLst/>
            <a:rect l="l" t="t" r="r" b="b"/>
            <a:pathLst>
              <a:path w="9220810" h="8229600">
                <a:moveTo>
                  <a:pt x="0" y="0"/>
                </a:moveTo>
                <a:lnTo>
                  <a:pt x="9220810" y="0"/>
                </a:lnTo>
                <a:lnTo>
                  <a:pt x="92208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133588" y="1458992"/>
            <a:ext cx="3224432" cy="822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5"/>
              </a:lnSpc>
            </a:pPr>
            <a:r>
              <a:rPr lang="en-US" sz="4404" b="1">
                <a:solidFill>
                  <a:srgbClr val="30211C"/>
                </a:solidFill>
                <a:latin typeface="Poppins Bold"/>
                <a:ea typeface="Poppins Bold"/>
                <a:cs typeface="Poppins Bold"/>
                <a:sym typeface="Poppins Bold"/>
              </a:rPr>
              <a:t>Our Values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54469" y="6395914"/>
            <a:ext cx="1669361" cy="75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7"/>
              </a:lnSpc>
            </a:pPr>
            <a:r>
              <a:rPr lang="en-US" sz="3998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Quality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940914" y="6395914"/>
            <a:ext cx="2417293" cy="75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7"/>
              </a:lnSpc>
            </a:pPr>
            <a:r>
              <a:rPr lang="en-US" sz="3998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Credibility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17636" y="3806285"/>
            <a:ext cx="2932443" cy="750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4"/>
              </a:lnSpc>
            </a:pPr>
            <a:r>
              <a:rPr lang="en-US" sz="3995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Commitment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466438" y="3806285"/>
            <a:ext cx="2214991" cy="750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4"/>
              </a:lnSpc>
            </a:pPr>
            <a:r>
              <a:rPr lang="en-US" sz="3995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Efficiency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0363200" y="0"/>
            <a:ext cx="7924800" cy="6129652"/>
          </a:xfrm>
          <a:custGeom>
            <a:avLst/>
            <a:gdLst/>
            <a:ahLst/>
            <a:cxnLst/>
            <a:rect l="l" t="t" r="r" b="b"/>
            <a:pathLst>
              <a:path w="7924800" h="6129652">
                <a:moveTo>
                  <a:pt x="0" y="0"/>
                </a:moveTo>
                <a:lnTo>
                  <a:pt x="7924800" y="0"/>
                </a:lnTo>
                <a:lnTo>
                  <a:pt x="7924800" y="6129652"/>
                </a:lnTo>
                <a:lnTo>
                  <a:pt x="0" y="6129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30159" y="4046830"/>
            <a:ext cx="9176128" cy="5120878"/>
          </a:xfrm>
          <a:custGeom>
            <a:avLst/>
            <a:gdLst/>
            <a:ahLst/>
            <a:cxnLst/>
            <a:rect l="l" t="t" r="r" b="b"/>
            <a:pathLst>
              <a:path w="9176128" h="5120878">
                <a:moveTo>
                  <a:pt x="0" y="0"/>
                </a:moveTo>
                <a:lnTo>
                  <a:pt x="9176128" y="0"/>
                </a:lnTo>
                <a:lnTo>
                  <a:pt x="9176128" y="5120878"/>
                </a:lnTo>
                <a:lnTo>
                  <a:pt x="0" y="5120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49649" y="8390792"/>
            <a:ext cx="2411092" cy="1896208"/>
          </a:xfrm>
          <a:custGeom>
            <a:avLst/>
            <a:gdLst/>
            <a:ahLst/>
            <a:cxnLst/>
            <a:rect l="l" t="t" r="r" b="b"/>
            <a:pathLst>
              <a:path w="2411092" h="1896208">
                <a:moveTo>
                  <a:pt x="0" y="0"/>
                </a:moveTo>
                <a:lnTo>
                  <a:pt x="2411092" y="0"/>
                </a:lnTo>
                <a:lnTo>
                  <a:pt x="2411092" y="1896208"/>
                </a:lnTo>
                <a:lnTo>
                  <a:pt x="0" y="1896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715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7924676" cy="10287000"/>
          </a:xfrm>
          <a:custGeom>
            <a:avLst/>
            <a:gdLst/>
            <a:ahLst/>
            <a:cxnLst/>
            <a:rect l="l" t="t" r="r" b="b"/>
            <a:pathLst>
              <a:path w="7924676" h="10287000">
                <a:moveTo>
                  <a:pt x="0" y="0"/>
                </a:moveTo>
                <a:lnTo>
                  <a:pt x="7924676" y="0"/>
                </a:lnTo>
                <a:lnTo>
                  <a:pt x="792467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" y="8749284"/>
            <a:ext cx="4327398" cy="834390"/>
            <a:chOff x="0" y="0"/>
            <a:chExt cx="5769864" cy="11125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769864" cy="1112520"/>
            </a:xfrm>
            <a:custGeom>
              <a:avLst/>
              <a:gdLst/>
              <a:ahLst/>
              <a:cxnLst/>
              <a:rect l="l" t="t" r="r" b="b"/>
              <a:pathLst>
                <a:path w="5769864" h="1112520">
                  <a:moveTo>
                    <a:pt x="0" y="0"/>
                  </a:moveTo>
                  <a:lnTo>
                    <a:pt x="0" y="93472"/>
                  </a:lnTo>
                  <a:lnTo>
                    <a:pt x="5213985" y="93472"/>
                  </a:lnTo>
                  <a:lnTo>
                    <a:pt x="5678297" y="557911"/>
                  </a:lnTo>
                  <a:lnTo>
                    <a:pt x="5213985" y="1022350"/>
                  </a:lnTo>
                  <a:lnTo>
                    <a:pt x="0" y="1022350"/>
                  </a:lnTo>
                  <a:lnTo>
                    <a:pt x="0" y="1112520"/>
                  </a:lnTo>
                  <a:lnTo>
                    <a:pt x="5769864" y="1112520"/>
                  </a:lnTo>
                  <a:lnTo>
                    <a:pt x="5769864" y="0"/>
                  </a:lnTo>
                  <a:close/>
                </a:path>
              </a:pathLst>
            </a:custGeom>
            <a:blipFill>
              <a:blip r:embed="rId6"/>
              <a:stretch>
                <a:fillRect l="-739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-63503" y="8751122"/>
            <a:ext cx="4390920" cy="833161"/>
          </a:xfrm>
          <a:custGeom>
            <a:avLst/>
            <a:gdLst/>
            <a:ahLst/>
            <a:cxnLst/>
            <a:rect l="l" t="t" r="r" b="b"/>
            <a:pathLst>
              <a:path w="4390920" h="833161">
                <a:moveTo>
                  <a:pt x="0" y="0"/>
                </a:moveTo>
                <a:lnTo>
                  <a:pt x="4390920" y="0"/>
                </a:lnTo>
                <a:lnTo>
                  <a:pt x="4390920" y="833162"/>
                </a:lnTo>
                <a:lnTo>
                  <a:pt x="0" y="833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442322" y="1387021"/>
            <a:ext cx="4059831" cy="902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795" spc="2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Landscape commercial &amp; residential installation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54283" y="2240461"/>
            <a:ext cx="1490786" cy="47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795" spc="2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irrigation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88895" y="1416872"/>
            <a:ext cx="2586057" cy="47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795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Irrigation water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112239" y="1843592"/>
            <a:ext cx="3874018" cy="47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795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management for projects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72015" y="2928461"/>
            <a:ext cx="4578563" cy="43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3000"/>
              </a:lnSpc>
            </a:pPr>
            <a:r>
              <a:rPr lang="ar-EG" sz="2400">
                <a:solidFill>
                  <a:srgbClr val="000000"/>
                </a:solidFill>
                <a:latin typeface="Droid Arabic Kufi"/>
                <a:ea typeface="Droid Arabic Kufi"/>
                <a:cs typeface="Droid Arabic Kufi"/>
                <a:sym typeface="Droid Arabic Kufi"/>
                <a:rtl/>
              </a:rPr>
              <a:t>تصميم وتنفيذ أعمال اللالاند سكيب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45395" y="3309461"/>
            <a:ext cx="3923814" cy="43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3000"/>
              </a:lnSpc>
            </a:pPr>
            <a:r>
              <a:rPr lang="ar-EG" sz="2400">
                <a:solidFill>
                  <a:srgbClr val="000000"/>
                </a:solidFill>
                <a:latin typeface="Droid Arabic Kufi"/>
                <a:ea typeface="Droid Arabic Kufi"/>
                <a:cs typeface="Droid Arabic Kufi"/>
                <a:sym typeface="Droid Arabic Kufi"/>
                <a:rtl/>
              </a:rPr>
              <a:t>للمشروعات التجارية والسكنية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70992" y="3037046"/>
            <a:ext cx="3553235" cy="466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3359"/>
              </a:lnSpc>
            </a:pPr>
            <a:r>
              <a:rPr lang="ar-EG" sz="2400">
                <a:solidFill>
                  <a:srgbClr val="000000"/>
                </a:solidFill>
                <a:latin typeface="Droid Arabic Kufi"/>
                <a:ea typeface="Droid Arabic Kufi"/>
                <a:cs typeface="Droid Arabic Kufi"/>
                <a:sym typeface="Droid Arabic Kufi"/>
                <a:rtl/>
              </a:rPr>
              <a:t>إدارة مياه الري للمشروعات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8872" y="8685162"/>
            <a:ext cx="3684822" cy="822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5"/>
              </a:lnSpc>
            </a:pPr>
            <a:r>
              <a:rPr lang="en-US" sz="4404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Our Services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743700" y="35042"/>
            <a:ext cx="11544300" cy="10251948"/>
          </a:xfrm>
          <a:custGeom>
            <a:avLst/>
            <a:gdLst/>
            <a:ahLst/>
            <a:cxnLst/>
            <a:rect l="l" t="t" r="r" b="b"/>
            <a:pathLst>
              <a:path w="11544300" h="10251948">
                <a:moveTo>
                  <a:pt x="11544300" y="0"/>
                </a:moveTo>
                <a:lnTo>
                  <a:pt x="0" y="0"/>
                </a:lnTo>
                <a:lnTo>
                  <a:pt x="0" y="10251948"/>
                </a:lnTo>
                <a:lnTo>
                  <a:pt x="11544300" y="10251948"/>
                </a:lnTo>
                <a:lnTo>
                  <a:pt x="11544300" y="0"/>
                </a:lnTo>
                <a:close/>
              </a:path>
            </a:pathLst>
          </a:custGeom>
          <a:blipFill>
            <a:blip r:embed="rId2"/>
            <a:stretch>
              <a:fillRect b="-35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7200" y="0"/>
            <a:ext cx="2411092" cy="1989582"/>
          </a:xfrm>
          <a:custGeom>
            <a:avLst/>
            <a:gdLst/>
            <a:ahLst/>
            <a:cxnLst/>
            <a:rect l="l" t="t" r="r" b="b"/>
            <a:pathLst>
              <a:path w="2411092" h="1989582">
                <a:moveTo>
                  <a:pt x="0" y="0"/>
                </a:moveTo>
                <a:lnTo>
                  <a:pt x="2411092" y="0"/>
                </a:lnTo>
                <a:lnTo>
                  <a:pt x="2411092" y="1989582"/>
                </a:lnTo>
                <a:lnTo>
                  <a:pt x="0" y="19895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18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02084" y="1352931"/>
            <a:ext cx="5637781" cy="3983993"/>
          </a:xfrm>
          <a:custGeom>
            <a:avLst/>
            <a:gdLst/>
            <a:ahLst/>
            <a:cxnLst/>
            <a:rect l="l" t="t" r="r" b="b"/>
            <a:pathLst>
              <a:path w="5637781" h="3983993">
                <a:moveTo>
                  <a:pt x="0" y="0"/>
                </a:moveTo>
                <a:lnTo>
                  <a:pt x="5637781" y="0"/>
                </a:lnTo>
                <a:lnTo>
                  <a:pt x="5637781" y="3983993"/>
                </a:lnTo>
                <a:lnTo>
                  <a:pt x="0" y="39839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64427" y="5288423"/>
            <a:ext cx="5637781" cy="3983993"/>
          </a:xfrm>
          <a:custGeom>
            <a:avLst/>
            <a:gdLst/>
            <a:ahLst/>
            <a:cxnLst/>
            <a:rect l="l" t="t" r="r" b="b"/>
            <a:pathLst>
              <a:path w="5637781" h="3983993">
                <a:moveTo>
                  <a:pt x="0" y="0"/>
                </a:moveTo>
                <a:lnTo>
                  <a:pt x="5637781" y="0"/>
                </a:lnTo>
                <a:lnTo>
                  <a:pt x="5637781" y="3983993"/>
                </a:lnTo>
                <a:lnTo>
                  <a:pt x="0" y="39839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58712" y="5288423"/>
            <a:ext cx="5712971" cy="3983993"/>
          </a:xfrm>
          <a:custGeom>
            <a:avLst/>
            <a:gdLst/>
            <a:ahLst/>
            <a:cxnLst/>
            <a:rect l="l" t="t" r="r" b="b"/>
            <a:pathLst>
              <a:path w="5712971" h="3983993">
                <a:moveTo>
                  <a:pt x="0" y="0"/>
                </a:moveTo>
                <a:lnTo>
                  <a:pt x="5712971" y="0"/>
                </a:lnTo>
                <a:lnTo>
                  <a:pt x="5712971" y="3983993"/>
                </a:lnTo>
                <a:lnTo>
                  <a:pt x="0" y="398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24979" y="1335405"/>
            <a:ext cx="5637781" cy="3983993"/>
          </a:xfrm>
          <a:custGeom>
            <a:avLst/>
            <a:gdLst/>
            <a:ahLst/>
            <a:cxnLst/>
            <a:rect l="l" t="t" r="r" b="b"/>
            <a:pathLst>
              <a:path w="5637781" h="3983993">
                <a:moveTo>
                  <a:pt x="0" y="0"/>
                </a:moveTo>
                <a:lnTo>
                  <a:pt x="5637781" y="0"/>
                </a:lnTo>
                <a:lnTo>
                  <a:pt x="5637781" y="3983993"/>
                </a:lnTo>
                <a:lnTo>
                  <a:pt x="0" y="398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53338" y="6549704"/>
            <a:ext cx="4020350" cy="47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795" spc="2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Landscape and irrigation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0868" y="7025611"/>
            <a:ext cx="4334847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60"/>
              </a:lnSpc>
            </a:pPr>
            <a:r>
              <a:rPr lang="en-US" sz="2795" spc="2">
                <a:solidFill>
                  <a:srgbClr val="000000"/>
                </a:solidFill>
                <a:latin typeface="Cairo SemiBold" panose="00000700000000000000" pitchFamily="2" charset="-78"/>
                <a:ea typeface="Times New Roman Condensed"/>
                <a:cs typeface="Cairo SemiBold" panose="00000700000000000000" pitchFamily="2" charset="-78"/>
                <a:sym typeface="Times New Roman Condensed"/>
              </a:rPr>
              <a:t>operation and maintenance</a:t>
            </a:r>
          </a:p>
          <a:p>
            <a:pPr algn="r" rtl="1">
              <a:lnSpc>
                <a:spcPts val="3000"/>
              </a:lnSpc>
            </a:pPr>
            <a:r>
              <a:rPr lang="ar-EG" sz="240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أعمال صيانة المسطحات الخضراء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61102" y="1453696"/>
            <a:ext cx="4949019" cy="1329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795" spc="2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Supply and install of tiles, vinyl flooring, electro mechanical, water feature works and urban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80906" y="2734237"/>
            <a:ext cx="2778747" cy="47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795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furniture grounds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90319" y="6812842"/>
            <a:ext cx="3535366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4"/>
              </a:lnSpc>
            </a:pPr>
            <a:r>
              <a:rPr lang="en-US" sz="2795" spc="5" dirty="0">
                <a:solidFill>
                  <a:srgbClr val="000000"/>
                </a:solidFill>
                <a:latin typeface="Cairo SemiBold" panose="00000700000000000000" pitchFamily="2" charset="-78"/>
                <a:ea typeface="Times New Roman Condensed"/>
                <a:cs typeface="Cairo SemiBold" panose="00000700000000000000" pitchFamily="2" charset="-78"/>
                <a:sym typeface="Times New Roman Condensed"/>
              </a:rPr>
              <a:t>supply and installation</a:t>
            </a:r>
          </a:p>
          <a:p>
            <a:pPr algn="r" rtl="1">
              <a:lnSpc>
                <a:spcPts val="3359"/>
              </a:lnSpc>
            </a:pPr>
            <a:r>
              <a:rPr lang="ar-EG" sz="2400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اعمال الاضاءة للاند سكيب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10368" y="8147056"/>
            <a:ext cx="196424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3000"/>
              </a:lnSpc>
            </a:pPr>
            <a:r>
              <a:rPr lang="ar-EG" sz="2400" dirty="0">
                <a:solidFill>
                  <a:srgbClr val="000000"/>
                </a:solidFill>
                <a:latin typeface="Cairo SemiBold" panose="00000700000000000000" pitchFamily="2" charset="-78"/>
                <a:ea typeface="Droid Arabic Kufi"/>
                <a:cs typeface="Cairo SemiBold" panose="00000700000000000000" pitchFamily="2" charset="-78"/>
                <a:sym typeface="Droid Arabic Kufi"/>
                <a:rtl/>
              </a:rPr>
              <a:t>وشبكات الري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48782" y="3325587"/>
            <a:ext cx="4093874" cy="55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4200"/>
              </a:lnSpc>
            </a:pPr>
            <a:r>
              <a:rPr lang="ar-EG" sz="2400">
                <a:solidFill>
                  <a:srgbClr val="000000"/>
                </a:solidFill>
                <a:latin typeface="Droid Arabic Kufi"/>
                <a:ea typeface="Droid Arabic Kufi"/>
                <a:cs typeface="Droid Arabic Kufi"/>
                <a:sym typeface="Droid Arabic Kufi"/>
                <a:rtl/>
              </a:rPr>
              <a:t>تركيب البرجولالات وأعمال الهارد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28030" y="3858987"/>
            <a:ext cx="3698415" cy="1101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200"/>
              </a:lnSpc>
            </a:pPr>
            <a:r>
              <a:rPr lang="ar-EG" sz="2400">
                <a:solidFill>
                  <a:srgbClr val="000000"/>
                </a:solidFill>
                <a:latin typeface="Droid Arabic Kufi"/>
                <a:ea typeface="Droid Arabic Kufi"/>
                <a:cs typeface="Droid Arabic Kufi"/>
                <a:sym typeface="Droid Arabic Kufi"/>
                <a:rtl/>
              </a:rPr>
              <a:t>سكيب والألأعمال الميكانيكية</a:t>
            </a:r>
          </a:p>
          <a:p>
            <a:pPr algn="ctr" rtl="1">
              <a:lnSpc>
                <a:spcPts val="3363"/>
              </a:lnSpc>
            </a:pPr>
            <a:r>
              <a:rPr lang="ar-EG" sz="2402">
                <a:solidFill>
                  <a:srgbClr val="000000"/>
                </a:solidFill>
                <a:latin typeface="Droid Arabic Kufi"/>
                <a:ea typeface="Droid Arabic Kufi"/>
                <a:cs typeface="Droid Arabic Kufi"/>
                <a:sym typeface="Droid Arabic Kufi"/>
                <a:rtl/>
              </a:rPr>
              <a:t>لحمامات السباحة والنوافير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74040" y="6385589"/>
            <a:ext cx="3044676" cy="533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7"/>
              </a:lnSpc>
            </a:pPr>
            <a:r>
              <a:rPr lang="en-US" sz="2798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Landscape lighting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28990"/>
            <a:ext cx="8041386" cy="6858000"/>
          </a:xfrm>
          <a:custGeom>
            <a:avLst/>
            <a:gdLst/>
            <a:ahLst/>
            <a:cxnLst/>
            <a:rect l="l" t="t" r="r" b="b"/>
            <a:pathLst>
              <a:path w="8041386" h="6858000">
                <a:moveTo>
                  <a:pt x="0" y="0"/>
                </a:moveTo>
                <a:lnTo>
                  <a:pt x="8041386" y="0"/>
                </a:lnTo>
                <a:lnTo>
                  <a:pt x="804138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6" b="-15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0160003" y="0"/>
            <a:ext cx="8127997" cy="6858000"/>
          </a:xfrm>
          <a:custGeom>
            <a:avLst/>
            <a:gdLst/>
            <a:ahLst/>
            <a:cxnLst/>
            <a:rect l="l" t="t" r="r" b="b"/>
            <a:pathLst>
              <a:path w="8127997" h="6858000">
                <a:moveTo>
                  <a:pt x="0" y="0"/>
                </a:moveTo>
                <a:lnTo>
                  <a:pt x="8127997" y="0"/>
                </a:lnTo>
                <a:lnTo>
                  <a:pt x="812799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00032" y="2494788"/>
            <a:ext cx="4905756" cy="6960108"/>
          </a:xfrm>
          <a:custGeom>
            <a:avLst/>
            <a:gdLst/>
            <a:ahLst/>
            <a:cxnLst/>
            <a:rect l="l" t="t" r="r" b="b"/>
            <a:pathLst>
              <a:path w="4905756" h="6960108">
                <a:moveTo>
                  <a:pt x="0" y="0"/>
                </a:moveTo>
                <a:lnTo>
                  <a:pt x="4905756" y="0"/>
                </a:lnTo>
                <a:lnTo>
                  <a:pt x="4905756" y="6960108"/>
                </a:lnTo>
                <a:lnTo>
                  <a:pt x="0" y="6960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26826" y="2520458"/>
            <a:ext cx="4803010" cy="6858000"/>
          </a:xfrm>
          <a:custGeom>
            <a:avLst/>
            <a:gdLst/>
            <a:ahLst/>
            <a:cxnLst/>
            <a:rect l="l" t="t" r="r" b="b"/>
            <a:pathLst>
              <a:path w="4803010" h="6858000">
                <a:moveTo>
                  <a:pt x="0" y="0"/>
                </a:moveTo>
                <a:lnTo>
                  <a:pt x="4803010" y="0"/>
                </a:lnTo>
                <a:lnTo>
                  <a:pt x="48030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6048" y="4562856"/>
            <a:ext cx="8033004" cy="4834128"/>
          </a:xfrm>
          <a:custGeom>
            <a:avLst/>
            <a:gdLst/>
            <a:ahLst/>
            <a:cxnLst/>
            <a:rect l="l" t="t" r="r" b="b"/>
            <a:pathLst>
              <a:path w="8033004" h="4834128">
                <a:moveTo>
                  <a:pt x="0" y="0"/>
                </a:moveTo>
                <a:lnTo>
                  <a:pt x="8033004" y="0"/>
                </a:lnTo>
                <a:lnTo>
                  <a:pt x="8033004" y="4834128"/>
                </a:lnTo>
                <a:lnTo>
                  <a:pt x="0" y="4834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9607" y="4578363"/>
            <a:ext cx="7930391" cy="4731639"/>
          </a:xfrm>
          <a:custGeom>
            <a:avLst/>
            <a:gdLst/>
            <a:ahLst/>
            <a:cxnLst/>
            <a:rect l="l" t="t" r="r" b="b"/>
            <a:pathLst>
              <a:path w="7930391" h="4731639">
                <a:moveTo>
                  <a:pt x="0" y="0"/>
                </a:moveTo>
                <a:lnTo>
                  <a:pt x="7930391" y="0"/>
                </a:lnTo>
                <a:lnTo>
                  <a:pt x="7930391" y="4731639"/>
                </a:lnTo>
                <a:lnTo>
                  <a:pt x="0" y="47316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7200" y="0"/>
            <a:ext cx="2411092" cy="1989582"/>
          </a:xfrm>
          <a:custGeom>
            <a:avLst/>
            <a:gdLst/>
            <a:ahLst/>
            <a:cxnLst/>
            <a:rect l="l" t="t" r="r" b="b"/>
            <a:pathLst>
              <a:path w="2411092" h="1989582">
                <a:moveTo>
                  <a:pt x="0" y="0"/>
                </a:moveTo>
                <a:lnTo>
                  <a:pt x="2411092" y="0"/>
                </a:lnTo>
                <a:lnTo>
                  <a:pt x="2411092" y="1989582"/>
                </a:lnTo>
                <a:lnTo>
                  <a:pt x="0" y="1989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118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28292" y="2494788"/>
            <a:ext cx="2740152" cy="6960108"/>
          </a:xfrm>
          <a:custGeom>
            <a:avLst/>
            <a:gdLst/>
            <a:ahLst/>
            <a:cxnLst/>
            <a:rect l="l" t="t" r="r" b="b"/>
            <a:pathLst>
              <a:path w="2740152" h="6960108">
                <a:moveTo>
                  <a:pt x="0" y="0"/>
                </a:moveTo>
                <a:lnTo>
                  <a:pt x="2740152" y="0"/>
                </a:lnTo>
                <a:lnTo>
                  <a:pt x="2740152" y="6960108"/>
                </a:lnTo>
                <a:lnTo>
                  <a:pt x="0" y="69601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54200" y="2520458"/>
            <a:ext cx="2638682" cy="6858000"/>
          </a:xfrm>
          <a:custGeom>
            <a:avLst/>
            <a:gdLst/>
            <a:ahLst/>
            <a:cxnLst/>
            <a:rect l="l" t="t" r="r" b="b"/>
            <a:pathLst>
              <a:path w="2638682" h="6858000">
                <a:moveTo>
                  <a:pt x="0" y="0"/>
                </a:moveTo>
                <a:lnTo>
                  <a:pt x="2638682" y="0"/>
                </a:lnTo>
                <a:lnTo>
                  <a:pt x="263868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054990" y="1735388"/>
            <a:ext cx="5333667" cy="902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795" spc="2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Propagation and supply of high quality indoor and outdoor plants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67986" y="2443001"/>
            <a:ext cx="2364619" cy="571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85"/>
              </a:lnSpc>
            </a:pPr>
            <a:r>
              <a:rPr lang="en-US" sz="2798">
                <a:solidFill>
                  <a:srgbClr val="000000"/>
                </a:solidFill>
                <a:latin typeface="Times New Roman Condensed"/>
                <a:ea typeface="Times New Roman Condensed"/>
                <a:cs typeface="Times New Roman Condensed"/>
                <a:sym typeface="Times New Roman Condensed"/>
              </a:rPr>
              <a:t>and accessories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13250" y="2987440"/>
            <a:ext cx="3363116" cy="637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4701"/>
              </a:lnSpc>
            </a:pPr>
            <a:r>
              <a:rPr lang="ar-EG" sz="3000">
                <a:solidFill>
                  <a:srgbClr val="000000"/>
                </a:solidFill>
                <a:latin typeface="Droid Arabic Kufi"/>
                <a:ea typeface="Droid Arabic Kufi"/>
                <a:cs typeface="Droid Arabic Kufi"/>
                <a:sym typeface="Droid Arabic Kufi"/>
                <a:rtl/>
              </a:rPr>
              <a:t>تنسيق نباتات الزينة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51934" y="3539890"/>
            <a:ext cx="2979553" cy="771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6153"/>
              </a:lnSpc>
            </a:pPr>
            <a:r>
              <a:rPr lang="ar-EG" sz="3000">
                <a:solidFill>
                  <a:srgbClr val="000000"/>
                </a:solidFill>
                <a:latin typeface="Droid Arabic Kufi"/>
                <a:ea typeface="Droid Arabic Kufi"/>
                <a:cs typeface="Droid Arabic Kufi"/>
                <a:sym typeface="Droid Arabic Kufi"/>
                <a:rtl/>
              </a:rPr>
              <a:t>الداخلية والخارجية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690</Words>
  <Application>Microsoft Office PowerPoint</Application>
  <PresentationFormat>Custom</PresentationFormat>
  <Paragraphs>103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IBM Plex Sans</vt:lpstr>
      <vt:lpstr>Poppins Bold</vt:lpstr>
      <vt:lpstr>Arial Bold</vt:lpstr>
      <vt:lpstr>Calibri</vt:lpstr>
      <vt:lpstr>Droid Arabic Kufi</vt:lpstr>
      <vt:lpstr>Times New Roman Condensed</vt:lpstr>
      <vt:lpstr>Arial</vt:lpstr>
      <vt:lpstr>Lato</vt:lpstr>
      <vt:lpstr>Cairo SemiBold</vt:lpstr>
      <vt:lpstr>Times New Roman</vt:lpstr>
      <vt:lpstr>Open Sans Condensed</vt:lpstr>
      <vt:lpstr>Liberation Sans Narrow</vt:lpstr>
      <vt:lpstr>Carlito</vt:lpstr>
      <vt:lpstr>Calibri (MS)</vt:lpstr>
      <vt:lpstr>Montserrat</vt:lpstr>
      <vt:lpstr>Office Theme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Organizational Structure</vt:lpstr>
      <vt:lpstr>PowerPoint Presentation</vt:lpstr>
      <vt:lpstr>Supply and Install Irrigation Network and Cultivating Plants Bloomfields- Mostakbal city “ongoing working” </vt:lpstr>
      <vt:lpstr>Installing Irrigation Network and Cultivating Plants D-Bay- North coast “Ongoing working”</vt:lpstr>
      <vt:lpstr>Irrigation network and plants maintenance Azad- New Cairo “Ongoing working”</vt:lpstr>
      <vt:lpstr>Designing, Installing Irrigation Network and Cultivating Plants Al Masa Hotel in New Administrative Capital</vt:lpstr>
      <vt:lpstr>Suppling and Cultivating Plants for City of Arts and Culture in New Administrative Capital</vt:lpstr>
      <vt:lpstr>PowerPoint Presentation</vt:lpstr>
      <vt:lpstr>Suppling and Installing Irrigation Network for Green Walls Hilton Secon Nile Towers</vt:lpstr>
      <vt:lpstr>Suppling and Installing Mechanical &amp; Electrical Works for Swimming Pools Hilton Secon Nile Towers</vt:lpstr>
      <vt:lpstr>Suppling and Installing Mechanical &amp; Electrical Works for Fountains Hilton Secon Nile Towers</vt:lpstr>
      <vt:lpstr>Designing and Installing Irrigation Network, Suppling and Cultivating Plants Private Villas</vt:lpstr>
      <vt:lpstr>Designing and Installing Irrigation Network, Suppling and Cultivating Plants Private Villas</vt:lpstr>
      <vt:lpstr>Designing and Installing Irrigation Network, Suppling and Cultivating Plants Private Villas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SiteWork Portfolio.pdf</dc:title>
  <dc:creator>hp</dc:creator>
  <cp:lastModifiedBy>Menna hisham</cp:lastModifiedBy>
  <cp:revision>2</cp:revision>
  <dcterms:created xsi:type="dcterms:W3CDTF">2006-08-16T00:00:00Z</dcterms:created>
  <dcterms:modified xsi:type="dcterms:W3CDTF">2025-02-18T12:51:11Z</dcterms:modified>
  <dc:identifier>DAGfdL_R0sk</dc:identifier>
</cp:coreProperties>
</file>